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92FE-43C4-40B3-BF1C-5E7FBBD4B311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2225B-370F-48BA-832E-AF6FB2F46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944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92FE-43C4-40B3-BF1C-5E7FBBD4B311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2225B-370F-48BA-832E-AF6FB2F46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22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92FE-43C4-40B3-BF1C-5E7FBBD4B311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2225B-370F-48BA-832E-AF6FB2F46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72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92FE-43C4-40B3-BF1C-5E7FBBD4B311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2225B-370F-48BA-832E-AF6FB2F46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765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92FE-43C4-40B3-BF1C-5E7FBBD4B311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2225B-370F-48BA-832E-AF6FB2F46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1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92FE-43C4-40B3-BF1C-5E7FBBD4B311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2225B-370F-48BA-832E-AF6FB2F46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161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92FE-43C4-40B3-BF1C-5E7FBBD4B311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2225B-370F-48BA-832E-AF6FB2F46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12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92FE-43C4-40B3-BF1C-5E7FBBD4B311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2225B-370F-48BA-832E-AF6FB2F46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04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92FE-43C4-40B3-BF1C-5E7FBBD4B311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2225B-370F-48BA-832E-AF6FB2F46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811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92FE-43C4-40B3-BF1C-5E7FBBD4B311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2225B-370F-48BA-832E-AF6FB2F46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99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92FE-43C4-40B3-BF1C-5E7FBBD4B311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2225B-370F-48BA-832E-AF6FB2F46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96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6892FE-43C4-40B3-BF1C-5E7FBBD4B311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2225B-370F-48BA-832E-AF6FB2F46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962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77421"/>
            <a:ext cx="9144000" cy="930536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Time To Go Back To School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888038"/>
            <a:ext cx="9144000" cy="969962"/>
          </a:xfrm>
        </p:spPr>
        <p:txBody>
          <a:bodyPr/>
          <a:lstStyle/>
          <a:p>
            <a:r>
              <a:rPr lang="en-US" dirty="0" smtClean="0"/>
              <a:t>By: Cara Edenfield and Joy Delaney</a:t>
            </a:r>
          </a:p>
          <a:p>
            <a:r>
              <a:rPr lang="en-US" dirty="0" smtClean="0"/>
              <a:t>groupbygroup.wordpress.com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84" t="8740" r="11829" b="20614"/>
          <a:stretch/>
        </p:blipFill>
        <p:spPr>
          <a:xfrm rot="5400000">
            <a:off x="3643301" y="1640065"/>
            <a:ext cx="4905397" cy="359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662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82364" y="109182"/>
            <a:ext cx="104573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/>
              <a:t>We’ve been out of school since Spring Break!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2346515" y="6027003"/>
            <a:ext cx="75290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</a:rPr>
              <a:t>Time to go back to school.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499" y="1612312"/>
            <a:ext cx="5663080" cy="368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89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281" y="109182"/>
            <a:ext cx="1203553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/>
              <a:t>Some of us will be attending school, and some of us</a:t>
            </a:r>
          </a:p>
          <a:p>
            <a:pPr algn="ctr"/>
            <a:r>
              <a:rPr lang="en-US" sz="4400" dirty="0" smtClean="0"/>
              <a:t>will work from home.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2346515" y="6027003"/>
            <a:ext cx="75290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</a:rPr>
              <a:t>Time to go back to school.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79"/>
          <a:stretch/>
        </p:blipFill>
        <p:spPr>
          <a:xfrm rot="5400000">
            <a:off x="402659" y="1803719"/>
            <a:ext cx="4632013" cy="40338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32" t="6031" r="3121"/>
          <a:stretch/>
        </p:blipFill>
        <p:spPr>
          <a:xfrm>
            <a:off x="5344050" y="1737379"/>
            <a:ext cx="6337606" cy="410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69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3770" y="109182"/>
            <a:ext cx="1153456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/>
              <a:t>School looks a little different this year because of </a:t>
            </a:r>
          </a:p>
          <a:p>
            <a:pPr algn="ctr"/>
            <a:r>
              <a:rPr lang="en-US" sz="4400" dirty="0" smtClean="0"/>
              <a:t>COVID-19.  We have to wear masks.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2346515" y="6027003"/>
            <a:ext cx="75290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</a:rPr>
              <a:t>Time to go back to school.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4" b="22587"/>
          <a:stretch/>
        </p:blipFill>
        <p:spPr>
          <a:xfrm>
            <a:off x="3539289" y="1450776"/>
            <a:ext cx="5143500" cy="468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221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496" y="109182"/>
            <a:ext cx="118651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We will still have the bus to drive us to and from our </a:t>
            </a:r>
          </a:p>
          <a:p>
            <a:pPr algn="ctr"/>
            <a:r>
              <a:rPr lang="en-US" sz="4000" dirty="0" smtClean="0"/>
              <a:t>homes, but we have to make sure to have our masks on.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46515" y="6027003"/>
            <a:ext cx="75290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</a:rPr>
              <a:t>Time to go back to school.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0"/>
          <a:stretch/>
        </p:blipFill>
        <p:spPr>
          <a:xfrm rot="5400000">
            <a:off x="3849337" y="1811106"/>
            <a:ext cx="4632210" cy="396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05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7843" y="109182"/>
            <a:ext cx="1124641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/>
              <a:t>Special area will be different too.  We’ll have fun</a:t>
            </a:r>
          </a:p>
          <a:p>
            <a:pPr algn="ctr"/>
            <a:r>
              <a:rPr lang="en-US" sz="4400" dirty="0" smtClean="0"/>
              <a:t>in our live virtual lessons!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2346515" y="6027003"/>
            <a:ext cx="75290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</a:rPr>
              <a:t>Time to go back to school.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192" y="1555732"/>
            <a:ext cx="5961694" cy="447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017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6026" y="109182"/>
            <a:ext cx="1119005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/>
              <a:t>Things may look a little different, but we will get</a:t>
            </a:r>
          </a:p>
          <a:p>
            <a:pPr algn="ctr"/>
            <a:r>
              <a:rPr lang="en-US" sz="4400" dirty="0" smtClean="0"/>
              <a:t>through this together.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2346515" y="6027003"/>
            <a:ext cx="75290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</a:rPr>
              <a:t>Time to go back to school.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018" y="1524836"/>
            <a:ext cx="6146041" cy="4609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1" b="100000" l="0" r="89980">
                        <a14:foregroundMark x1="16865" y1="37302" x2="8730" y2="47487"/>
                        <a14:foregroundMark x1="43056" y1="26190" x2="48313" y2="44577"/>
                        <a14:foregroundMark x1="72421" y1="24206" x2="70238" y2="51058"/>
                        <a14:foregroundMark x1="66667" y1="28307" x2="66071" y2="39683"/>
                        <a14:foregroundMark x1="63393" y1="44974" x2="66667" y2="42857"/>
                        <a14:foregroundMark x1="66468" y1="28042" x2="68651" y2="25397"/>
                        <a14:backgroundMark x1="46329" y1="16402" x2="45933" y2="24735"/>
                        <a14:backgroundMark x1="29464" y1="77249" x2="31746" y2="99206"/>
                        <a14:backgroundMark x1="87897" y1="72090" x2="86210" y2="98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1"/>
          <a:stretch/>
        </p:blipFill>
        <p:spPr>
          <a:xfrm>
            <a:off x="3038018" y="1892762"/>
            <a:ext cx="5526599" cy="42718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94" b="89945" l="9995" r="100000">
                        <a14:foregroundMark x1="66970" y1="68262" x2="71377" y2="67171"/>
                        <a14:backgroundMark x1="13948" y1="15385" x2="98410" y2="21987"/>
                        <a14:backgroundMark x1="91322" y1="22714" x2="97047" y2="27801"/>
                        <a14:backgroundMark x1="86688" y1="65354" x2="98137" y2="57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581" r="21685"/>
          <a:stretch/>
        </p:blipFill>
        <p:spPr>
          <a:xfrm rot="5400000">
            <a:off x="5433226" y="2383533"/>
            <a:ext cx="4558467" cy="294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68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14644" y="0"/>
            <a:ext cx="32111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 smtClean="0">
                <a:solidFill>
                  <a:srgbClr val="FF0000"/>
                </a:solidFill>
              </a:rPr>
              <a:t>The End</a:t>
            </a:r>
            <a:endParaRPr lang="en-US" sz="72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4"/>
          <a:stretch/>
        </p:blipFill>
        <p:spPr>
          <a:xfrm rot="5400000">
            <a:off x="3490659" y="1515093"/>
            <a:ext cx="5459104" cy="482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11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1439</TotalTime>
  <Words>159</Words>
  <Application>Microsoft Office PowerPoint</Application>
  <PresentationFormat>Widescreen</PresentationFormat>
  <Paragraphs>21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Time To Go Back To School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Leon County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 To School!</dc:title>
  <dc:creator>Edenfield, Cara</dc:creator>
  <cp:lastModifiedBy>Edenfield, Cara</cp:lastModifiedBy>
  <cp:revision>14</cp:revision>
  <dcterms:created xsi:type="dcterms:W3CDTF">2020-08-31T17:31:33Z</dcterms:created>
  <dcterms:modified xsi:type="dcterms:W3CDTF">2020-09-04T15:02:42Z</dcterms:modified>
</cp:coreProperties>
</file>