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9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2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2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6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0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9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3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0CB1-A47D-49FD-AB49-E7E888F953F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8F28-DF43-41A5-89D7-E758C91ED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openxmlformats.org/officeDocument/2006/relationships/image" Target="../media/image29.png"/><Relationship Id="rId26" Type="http://schemas.openxmlformats.org/officeDocument/2006/relationships/image" Target="../media/image34.png"/><Relationship Id="rId3" Type="http://schemas.openxmlformats.org/officeDocument/2006/relationships/image" Target="../media/image12.png"/><Relationship Id="rId21" Type="http://schemas.microsoft.com/office/2007/relationships/hdphoto" Target="../media/hdphoto5.wdp"/><Relationship Id="rId7" Type="http://schemas.openxmlformats.org/officeDocument/2006/relationships/image" Target="../media/image22.png"/><Relationship Id="rId12" Type="http://schemas.microsoft.com/office/2007/relationships/hdphoto" Target="../media/hdphoto2.wdp"/><Relationship Id="rId17" Type="http://schemas.openxmlformats.org/officeDocument/2006/relationships/image" Target="../media/image18.png"/><Relationship Id="rId25" Type="http://schemas.microsoft.com/office/2007/relationships/hdphoto" Target="../media/hdphoto6.wdp"/><Relationship Id="rId2" Type="http://schemas.openxmlformats.org/officeDocument/2006/relationships/image" Target="../media/image10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3.png"/><Relationship Id="rId5" Type="http://schemas.openxmlformats.org/officeDocument/2006/relationships/image" Target="../media/image15.png"/><Relationship Id="rId15" Type="http://schemas.microsoft.com/office/2007/relationships/hdphoto" Target="../media/hdphoto3.wdp"/><Relationship Id="rId23" Type="http://schemas.openxmlformats.org/officeDocument/2006/relationships/image" Target="../media/image32.png"/><Relationship Id="rId28" Type="http://schemas.microsoft.com/office/2007/relationships/hdphoto" Target="../media/hdphoto7.wdp"/><Relationship Id="rId10" Type="http://schemas.microsoft.com/office/2007/relationships/hdphoto" Target="../media/hdphoto1.wdp"/><Relationship Id="rId19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29"/>
            <a:ext cx="12192000" cy="102033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Let’s Make Welcome Back </a:t>
            </a:r>
            <a:r>
              <a:rPr lang="en-US" sz="5400" dirty="0" err="1" smtClean="0"/>
              <a:t>Hootie</a:t>
            </a:r>
            <a:r>
              <a:rPr lang="en-US" sz="5400" dirty="0" smtClean="0"/>
              <a:t> Snacks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393005"/>
            <a:ext cx="9144000" cy="464995"/>
          </a:xfrm>
        </p:spPr>
        <p:txBody>
          <a:bodyPr/>
          <a:lstStyle/>
          <a:p>
            <a:r>
              <a:rPr lang="en-US" dirty="0" smtClean="0"/>
              <a:t>Groupbygroup.wordpress.com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871" b="20045"/>
          <a:stretch/>
        </p:blipFill>
        <p:spPr>
          <a:xfrm>
            <a:off x="4072365" y="1545935"/>
            <a:ext cx="4047269" cy="44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5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801" y="163772"/>
            <a:ext cx="600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Each person needs…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2" y="1393563"/>
            <a:ext cx="1914525" cy="1914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610" y="1393562"/>
            <a:ext cx="1914525" cy="1914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458" y="1393562"/>
            <a:ext cx="191452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1305" y="1393562"/>
            <a:ext cx="191452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61" y="3795570"/>
            <a:ext cx="1914525" cy="1914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7609" y="3795569"/>
            <a:ext cx="1914525" cy="1914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4457" y="3795569"/>
            <a:ext cx="1914525" cy="1914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1305" y="3795568"/>
            <a:ext cx="19145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7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09" y="163138"/>
            <a:ext cx="15240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19" y="719407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91090" y="583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421" r="15095"/>
          <a:stretch/>
        </p:blipFill>
        <p:spPr>
          <a:xfrm>
            <a:off x="2756848" y="455531"/>
            <a:ext cx="1378424" cy="1301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8969" y="-67689"/>
            <a:ext cx="1454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rice cake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305" y="8263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3338" y="5830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779" y="422630"/>
            <a:ext cx="1184000" cy="118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0743" y="-152150"/>
            <a:ext cx="918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plate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519" y="2276963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31" y="1776573"/>
            <a:ext cx="1524000" cy="15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0464" y="2234314"/>
            <a:ext cx="1066259" cy="10662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53988" y="1772016"/>
            <a:ext cx="191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Peanut butter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928" y="1898698"/>
            <a:ext cx="1524000" cy="1524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96938" y="2276963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4421" r="15095"/>
          <a:stretch/>
        </p:blipFill>
        <p:spPr>
          <a:xfrm>
            <a:off x="6540746" y="2149474"/>
            <a:ext cx="1378424" cy="13014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02867" y="1649083"/>
            <a:ext cx="1454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rice cake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182" y="3979834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</a:t>
            </a:r>
            <a:endParaRPr lang="en-US" sz="28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88" y="3502274"/>
            <a:ext cx="1524000" cy="152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40180" y="39798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/>
          <a:srcRect l="10852" t="13319" r="9546" b="15358"/>
          <a:stretch/>
        </p:blipFill>
        <p:spPr>
          <a:xfrm>
            <a:off x="2718969" y="3979834"/>
            <a:ext cx="966128" cy="8656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10852" t="13319" r="9546" b="15358"/>
          <a:stretch/>
        </p:blipFill>
        <p:spPr>
          <a:xfrm>
            <a:off x="3593068" y="3979834"/>
            <a:ext cx="966128" cy="8656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747327" y="3531788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banana slices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723695" y="4056745"/>
            <a:ext cx="1042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 the</a:t>
            </a:r>
            <a:endParaRPr lang="en-US" sz="2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5779" y="3480500"/>
            <a:ext cx="1524000" cy="1524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694607" y="3967757"/>
            <a:ext cx="116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the</a:t>
            </a:r>
            <a:endParaRPr lang="en-US" sz="28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2696" y="3467367"/>
            <a:ext cx="1524000" cy="1524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9182" y="5728365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</a:t>
            </a:r>
            <a:endParaRPr lang="en-US" sz="28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88" y="5227975"/>
            <a:ext cx="1524000" cy="1524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63056" y="572598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7588" y="5227975"/>
            <a:ext cx="1524000" cy="152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8322" y="5684248"/>
            <a:ext cx="1066259" cy="106625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163209" y="5227975"/>
            <a:ext cx="191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Peanut butter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990547" y="581052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the</a:t>
            </a:r>
            <a:endParaRPr lang="en-US" sz="2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57170" y="5225597"/>
            <a:ext cx="1524000" cy="1524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63966" y="5752019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of the</a:t>
            </a:r>
            <a:endParaRPr lang="en-US" sz="28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10852" t="13319" r="9546" b="15358"/>
          <a:stretch/>
        </p:blipFill>
        <p:spPr>
          <a:xfrm>
            <a:off x="9920371" y="5684248"/>
            <a:ext cx="966128" cy="8656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/>
          <a:srcRect l="10852" t="13319" r="9546" b="15358"/>
          <a:stretch/>
        </p:blipFill>
        <p:spPr>
          <a:xfrm>
            <a:off x="10794470" y="5684248"/>
            <a:ext cx="966128" cy="86565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948729" y="5236202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banana slices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51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" y="583020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182" y="2276443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9182" y="3979834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7.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9182" y="5728365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8.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3" y="95491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1090" y="583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463131" y="179477"/>
            <a:ext cx="2044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chocolate chip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304" y="95491"/>
            <a:ext cx="1524000" cy="152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22645" y="66411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0852" t="13319" r="9546" b="15358"/>
          <a:stretch/>
        </p:blipFill>
        <p:spPr>
          <a:xfrm>
            <a:off x="10019278" y="664117"/>
            <a:ext cx="966128" cy="8656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0852" t="13319" r="9546" b="15358"/>
          <a:stretch/>
        </p:blipFill>
        <p:spPr>
          <a:xfrm>
            <a:off x="10893377" y="664117"/>
            <a:ext cx="966128" cy="8656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19278" y="228216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banana slices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65" y="614060"/>
            <a:ext cx="1066259" cy="10662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58634" y="109515"/>
            <a:ext cx="1916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Peanut butter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83" y="1866009"/>
            <a:ext cx="1524000" cy="1524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69802" y="227644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</a:t>
            </a:r>
            <a:endParaRPr lang="en-US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9176" t="18978" r="12941" b="29604"/>
          <a:stretch/>
        </p:blipFill>
        <p:spPr>
          <a:xfrm>
            <a:off x="2812963" y="2421296"/>
            <a:ext cx="1321760" cy="7567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09523" y="1827216"/>
            <a:ext cx="152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apple slice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982" y="1827216"/>
            <a:ext cx="1524000" cy="152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162" y="109515"/>
            <a:ext cx="1524000" cy="152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645" y="1827216"/>
            <a:ext cx="1524000" cy="152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9308" y="1827216"/>
            <a:ext cx="1524000" cy="1524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298216" y="2327606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of the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05324" y="1676103"/>
            <a:ext cx="1454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rice cake</a:t>
            </a:r>
            <a:endParaRPr lang="en-US" sz="28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4591" y1="90816" x2="85992" y2="71939"/>
                        <a14:foregroundMark x1="90272" y1="53571" x2="85992" y2="68878"/>
                        <a14:foregroundMark x1="50584" y1="93878" x2="62646" y2="91327"/>
                        <a14:foregroundMark x1="15564" y1="30102" x2="25292" y2="18878"/>
                        <a14:foregroundMark x1="40078" y1="13776" x2="49027" y2="112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9763" y="2018285"/>
            <a:ext cx="1765302" cy="1346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1310347" y="2484377"/>
            <a:ext cx="912314" cy="5213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660595">
            <a:off x="10134871" y="2257653"/>
            <a:ext cx="835224" cy="10486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0" y="3591710"/>
            <a:ext cx="1524000" cy="1524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71326" y="396986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658497" y="3597352"/>
            <a:ext cx="195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dried cranberry</a:t>
            </a:r>
            <a:endParaRPr 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889" b="90667" l="31556" r="78222">
                        <a14:backgroundMark x1="40444" y1="52889" x2="52889" y2="48444"/>
                      </a14:backgroundRemoval>
                    </a14:imgEffect>
                  </a14:imgLayer>
                </a14:imgProps>
              </a:ext>
            </a:extLst>
          </a:blip>
          <a:srcRect l="34292" t="40926" r="16673" b="6855"/>
          <a:stretch/>
        </p:blipFill>
        <p:spPr>
          <a:xfrm>
            <a:off x="2948404" y="3933527"/>
            <a:ext cx="1050878" cy="111911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40692" y="3591710"/>
            <a:ext cx="1524000" cy="1524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17100" y="399746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</a:t>
            </a:r>
            <a:endParaRPr lang="en-US" sz="28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8174" y="3591710"/>
            <a:ext cx="1524000" cy="1524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4591" y1="90816" x2="85992" y2="71939"/>
                        <a14:foregroundMark x1="90272" y1="53571" x2="85992" y2="68878"/>
                        <a14:foregroundMark x1="50584" y1="93878" x2="62646" y2="91327"/>
                        <a14:foregroundMark x1="15564" y1="30102" x2="25292" y2="18878"/>
                        <a14:foregroundMark x1="40078" y1="13776" x2="49027" y2="112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5375" y="3646426"/>
            <a:ext cx="1765302" cy="13463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865959" y="4112518"/>
            <a:ext cx="912314" cy="5213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660595">
            <a:off x="8621696" y="3863828"/>
            <a:ext cx="835224" cy="10486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000" b="85778" l="7111" r="91556"/>
                    </a14:imgEffect>
                  </a14:imgLayer>
                </a14:imgProps>
              </a:ext>
            </a:extLst>
          </a:blip>
          <a:srcRect l="10852" t="13319" r="9546" b="15358"/>
          <a:stretch/>
        </p:blipFill>
        <p:spPr>
          <a:xfrm>
            <a:off x="9626483" y="3778286"/>
            <a:ext cx="427633" cy="3831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6437" y="3858180"/>
            <a:ext cx="195450" cy="223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000" b="85778" l="7111" r="91556"/>
                    </a14:imgEffect>
                  </a14:imgLayer>
                </a14:imgProps>
              </a:ext>
            </a:extLst>
          </a:blip>
          <a:srcRect l="10852" t="13319" r="9546" b="15358"/>
          <a:stretch/>
        </p:blipFill>
        <p:spPr>
          <a:xfrm flipV="1">
            <a:off x="9190901" y="3745915"/>
            <a:ext cx="476447" cy="42689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9365055" y="3925257"/>
            <a:ext cx="179171" cy="20476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889" b="90667" l="31556" r="78222">
                        <a14:backgroundMark x1="40444" y1="52889" x2="52889" y2="48444"/>
                      </a14:backgroundRemoval>
                    </a14:imgEffect>
                  </a14:imgLayer>
                </a14:imgProps>
              </a:ext>
            </a:extLst>
          </a:blip>
          <a:srcRect l="34292" t="40926" r="16673" b="6855"/>
          <a:stretch/>
        </p:blipFill>
        <p:spPr>
          <a:xfrm>
            <a:off x="9516343" y="4104712"/>
            <a:ext cx="272857" cy="29057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0" y="5317411"/>
            <a:ext cx="1524000" cy="1524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13581" y="5883454"/>
            <a:ext cx="1269646" cy="84489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13581" y="5387830"/>
            <a:ext cx="1271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Cheerios</a:t>
            </a:r>
            <a:endParaRPr lang="en-US" sz="2400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50942" y="5317411"/>
            <a:ext cx="1524000" cy="1524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6"/>
          <a:srcRect l="9176" t="18978" r="12941" b="29604"/>
          <a:stretch/>
        </p:blipFill>
        <p:spPr>
          <a:xfrm>
            <a:off x="6325994" y="5919953"/>
            <a:ext cx="1321760" cy="75673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222554" y="5325873"/>
            <a:ext cx="1624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apple slices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550575" y="5838977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</a:t>
            </a:r>
            <a:endParaRPr lang="en-US" sz="28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4591" y1="90816" x2="85992" y2="71939"/>
                        <a14:foregroundMark x1="90272" y1="53571" x2="85992" y2="68878"/>
                        <a14:foregroundMark x1="50584" y1="93878" x2="62646" y2="91327"/>
                        <a14:foregroundMark x1="15564" y1="30102" x2="25292" y2="18878"/>
                        <a14:foregroundMark x1="40078" y1="13776" x2="49027" y2="112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121" y="5421127"/>
            <a:ext cx="1765302" cy="13463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9335705" y="5887219"/>
            <a:ext cx="912314" cy="52132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000" b="85778" l="7111" r="91556"/>
                    </a14:imgEffect>
                  </a14:imgLayer>
                </a14:imgProps>
              </a:ext>
            </a:extLst>
          </a:blip>
          <a:srcRect l="10852" t="13319" r="9546" b="15358"/>
          <a:stretch/>
        </p:blipFill>
        <p:spPr>
          <a:xfrm>
            <a:off x="9096229" y="5552987"/>
            <a:ext cx="427633" cy="3831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6183" y="5632881"/>
            <a:ext cx="195450" cy="22337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000" b="85778" l="7111" r="91556"/>
                    </a14:imgEffect>
                  </a14:imgLayer>
                </a14:imgProps>
              </a:ext>
            </a:extLst>
          </a:blip>
          <a:srcRect l="10852" t="13319" r="9546" b="15358"/>
          <a:stretch/>
        </p:blipFill>
        <p:spPr>
          <a:xfrm flipV="1">
            <a:off x="8660647" y="5520616"/>
            <a:ext cx="476447" cy="4268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8834801" y="5699958"/>
            <a:ext cx="179171" cy="20476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889" b="90667" l="31556" r="78222">
                        <a14:backgroundMark x1="40444" y1="52889" x2="52889" y2="48444"/>
                      </a14:backgroundRemoval>
                    </a14:imgEffect>
                  </a14:imgLayer>
                </a14:imgProps>
              </a:ext>
            </a:extLst>
          </a:blip>
          <a:srcRect l="34292" t="40926" r="16673" b="6855"/>
          <a:stretch/>
        </p:blipFill>
        <p:spPr>
          <a:xfrm>
            <a:off x="8986089" y="5879413"/>
            <a:ext cx="272857" cy="2905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2660595">
            <a:off x="8041727" y="5693201"/>
            <a:ext cx="835224" cy="104860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3592" y="6100081"/>
            <a:ext cx="262781" cy="26869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5597" y="6128075"/>
            <a:ext cx="263070" cy="2689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3132" y="6111590"/>
            <a:ext cx="262781" cy="26869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4516" y="6361916"/>
            <a:ext cx="262781" cy="26869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7516" y="6375959"/>
            <a:ext cx="262781" cy="26869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516835" y="5263322"/>
            <a:ext cx="1524000" cy="15240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0061455" y="5879413"/>
            <a:ext cx="5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</a:t>
            </a:r>
            <a:endParaRPr lang="en-US" sz="2800" b="1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20444" y1="74667" x2="43111" y2="7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7605" y="495209"/>
            <a:ext cx="1018162" cy="10181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20444" y1="74667" x2="43111" y2="7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2494" y="732773"/>
            <a:ext cx="679696" cy="67969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20444" y1="74667" x2="43111" y2="79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7375" y="701400"/>
            <a:ext cx="679696" cy="6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9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78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Let’s Make Welcome Back Hootie Snacks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Welcome Back Hootie Snacks</dc:title>
  <dc:creator>Edenfield, Cara</dc:creator>
  <cp:lastModifiedBy>Edenfield, Cara</cp:lastModifiedBy>
  <cp:revision>17</cp:revision>
  <dcterms:created xsi:type="dcterms:W3CDTF">2020-08-24T13:23:55Z</dcterms:created>
  <dcterms:modified xsi:type="dcterms:W3CDTF">2020-08-24T18:46:52Z</dcterms:modified>
</cp:coreProperties>
</file>