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4B1-2B52-4FC1-8A08-20A15020C1E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F95-6AB2-41B1-B20E-2BC9E212D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8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4B1-2B52-4FC1-8A08-20A15020C1E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F95-6AB2-41B1-B20E-2BC9E212D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8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4B1-2B52-4FC1-8A08-20A15020C1E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F95-6AB2-41B1-B20E-2BC9E212D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7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4B1-2B52-4FC1-8A08-20A15020C1E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F95-6AB2-41B1-B20E-2BC9E212D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1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4B1-2B52-4FC1-8A08-20A15020C1E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F95-6AB2-41B1-B20E-2BC9E212D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2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4B1-2B52-4FC1-8A08-20A15020C1E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F95-6AB2-41B1-B20E-2BC9E212D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6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4B1-2B52-4FC1-8A08-20A15020C1E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F95-6AB2-41B1-B20E-2BC9E212D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2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4B1-2B52-4FC1-8A08-20A15020C1E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F95-6AB2-41B1-B20E-2BC9E212D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0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4B1-2B52-4FC1-8A08-20A15020C1E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F95-6AB2-41B1-B20E-2BC9E212D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4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4B1-2B52-4FC1-8A08-20A15020C1E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F95-6AB2-41B1-B20E-2BC9E212D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9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4B1-2B52-4FC1-8A08-20A15020C1E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F95-6AB2-41B1-B20E-2BC9E212D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5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854B1-2B52-4FC1-8A08-20A15020C1E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EF95-6AB2-41B1-B20E-2BC9E212D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8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597255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Let’s Make Patriotic Parfaits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73849"/>
            <a:ext cx="9144000" cy="46499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Groupbygroup.wordpress.com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431" y="0"/>
            <a:ext cx="1324260" cy="882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701" y="1325822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4701" y="2739255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4701" y="4235113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4701" y="5881003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89" y="1026931"/>
            <a:ext cx="1067729" cy="1067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084" y="1026931"/>
            <a:ext cx="1067729" cy="1067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691" y="913635"/>
            <a:ext cx="1226186" cy="12261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754" y="1026930"/>
            <a:ext cx="1067729" cy="1067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7150" y="1026930"/>
            <a:ext cx="1067729" cy="10677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9545" y="1026929"/>
            <a:ext cx="1067729" cy="10677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699" y="2476099"/>
            <a:ext cx="1074719" cy="10747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9426" y="2751848"/>
            <a:ext cx="84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until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9806" y="2438712"/>
            <a:ext cx="1334527" cy="11121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80867" y="3111670"/>
            <a:ext cx="1687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stiff peaks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98580" y="2733155"/>
            <a:ext cx="2026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tart to form</a:t>
            </a:r>
            <a:endParaRPr lang="en-US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9" y="3962859"/>
            <a:ext cx="1067729" cy="1067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1410" y="3962858"/>
            <a:ext cx="1067729" cy="10677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6633" y="3957151"/>
            <a:ext cx="1073435" cy="10734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457209" y="4168680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</a:t>
            </a:r>
            <a:endParaRPr lang="en-US" sz="2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3486" y="3921281"/>
            <a:ext cx="1109305" cy="11093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95697" y="3921280"/>
            <a:ext cx="1109305" cy="11093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126" y="3935714"/>
            <a:ext cx="1067729" cy="10677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1936" y="3921280"/>
            <a:ext cx="1067729" cy="10677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5746" y="3921279"/>
            <a:ext cx="1067729" cy="10677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709" y="5430361"/>
            <a:ext cx="1074719" cy="107471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02436" y="5706110"/>
            <a:ext cx="84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until</a:t>
            </a:r>
            <a:endParaRPr lang="en-US" sz="28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2816" y="5392974"/>
            <a:ext cx="1334527" cy="111210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73877" y="6065932"/>
            <a:ext cx="1687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stiff peaks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591590" y="5687417"/>
            <a:ext cx="887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376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83" y="479661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3883" y="1880127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3883" y="3280593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3883" y="4620576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8.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71" y="1650345"/>
            <a:ext cx="1067729" cy="1067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431" y="1650344"/>
            <a:ext cx="1067729" cy="1067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609" y="1757232"/>
            <a:ext cx="1152242" cy="1152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77160" y="1589924"/>
            <a:ext cx="229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Vanilla Greek yogurt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757" y="1650344"/>
            <a:ext cx="1067729" cy="1067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044" y="1589924"/>
            <a:ext cx="1128149" cy="11281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8128" y="2034189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cup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71" y="177344"/>
            <a:ext cx="1067729" cy="1067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6602" y="177343"/>
            <a:ext cx="1067729" cy="10677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333" y="191820"/>
            <a:ext cx="1053252" cy="10532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587" y="207406"/>
            <a:ext cx="1067729" cy="10677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7224" y="131243"/>
            <a:ext cx="1128149" cy="11281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73668" y="493875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cup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98" y="3056561"/>
            <a:ext cx="1067729" cy="10677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4429" y="3056560"/>
            <a:ext cx="1067729" cy="1067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414" y="3086623"/>
            <a:ext cx="1067729" cy="10677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5051" y="3010460"/>
            <a:ext cx="1128149" cy="112814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41495" y="3373092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cup</a:t>
            </a:r>
            <a:endParaRPr lang="en-US" sz="2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2682" y="3056559"/>
            <a:ext cx="1067729" cy="10677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71" y="4427334"/>
            <a:ext cx="1067729" cy="10677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6602" y="4427333"/>
            <a:ext cx="1067729" cy="10677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333" y="4441810"/>
            <a:ext cx="1053252" cy="10532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266" y="363068"/>
            <a:ext cx="1067729" cy="10677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7903" y="286905"/>
            <a:ext cx="1128149" cy="112814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864347" y="649537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cup</a:t>
            </a:r>
            <a:endParaRPr lang="en-US" sz="28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2913" y="4427333"/>
            <a:ext cx="1067729" cy="106772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62585" y="4699587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then</a:t>
            </a:r>
            <a:endParaRPr lang="en-US" sz="28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1297" y="4427332"/>
            <a:ext cx="1067729" cy="106772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4763" y="4427331"/>
            <a:ext cx="1067729" cy="106772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547133" y="4706826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then</a:t>
            </a:r>
            <a:endParaRPr lang="en-US" sz="28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8266" y="4427332"/>
            <a:ext cx="1067729" cy="10677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6519" y="4427331"/>
            <a:ext cx="1067729" cy="10677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98" y="5688304"/>
            <a:ext cx="1067729" cy="106772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335" y="5612141"/>
            <a:ext cx="1128149" cy="112814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187779" y="5974773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cup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4970336" y="5944465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9.</a:t>
            </a:r>
            <a:endParaRPr lang="en-US" sz="2800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5316" y="5699398"/>
            <a:ext cx="1040892" cy="104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44</Words>
  <Application>Microsoft Office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Let’s Make Patriotic Parfaits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Make Patriotic Parfaits</dc:title>
  <dc:creator>Edenfield, Cara</dc:creator>
  <cp:lastModifiedBy>Edenfield, Cara</cp:lastModifiedBy>
  <cp:revision>5</cp:revision>
  <dcterms:created xsi:type="dcterms:W3CDTF">2020-09-15T14:34:14Z</dcterms:created>
  <dcterms:modified xsi:type="dcterms:W3CDTF">2020-09-15T15:57:03Z</dcterms:modified>
</cp:coreProperties>
</file>