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4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9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8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5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7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51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1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0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1ED1-70F6-4220-83AA-065EAAF869D0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D5BDE-D8B3-442E-BC27-1FF88BD3C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12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2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6096000" y="5474303"/>
            <a:ext cx="5097151" cy="12511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2209" y="3793805"/>
            <a:ext cx="6499081" cy="14852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709684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Let’s Make Ocean Water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522" y="484011"/>
            <a:ext cx="9144000" cy="451347"/>
          </a:xfrm>
        </p:spPr>
        <p:txBody>
          <a:bodyPr/>
          <a:lstStyle/>
          <a:p>
            <a:r>
              <a:rPr lang="en-US" dirty="0" smtClean="0"/>
              <a:t>Groupbygroup.wordpress.com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4701" y="1325822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4701" y="2739255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2.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4701" y="4235113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3.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4701" y="5881003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4.</a:t>
            </a:r>
            <a:endParaRPr lang="en-US" sz="2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11889"/>
          <a:stretch/>
        </p:blipFill>
        <p:spPr>
          <a:xfrm>
            <a:off x="8916609" y="1"/>
            <a:ext cx="758265" cy="9353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89" y="1026931"/>
            <a:ext cx="1067729" cy="1067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117" y="1026931"/>
            <a:ext cx="1080447" cy="10804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0263" y="1026931"/>
            <a:ext cx="1069600" cy="1069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8562" y="1017575"/>
            <a:ext cx="1077085" cy="10770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4346" y="1026931"/>
            <a:ext cx="1075761" cy="10757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89" y="2431488"/>
            <a:ext cx="1067729" cy="106772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117" y="2431488"/>
            <a:ext cx="1080447" cy="10804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8562" y="2410787"/>
            <a:ext cx="1077085" cy="10770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4346" y="2420143"/>
            <a:ext cx="1075761" cy="107576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09416" y="2431488"/>
            <a:ext cx="1080447" cy="10804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3095" y="4235113"/>
            <a:ext cx="1269982" cy="126998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36388" y="4035058"/>
            <a:ext cx="15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microwave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20130" y="2718496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and</a:t>
            </a:r>
            <a:endParaRPr lang="en-US" sz="2400" b="1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8056" y="2410787"/>
            <a:ext cx="1065568" cy="106556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316757" y="4408439"/>
            <a:ext cx="2106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for 45 seconds.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07847" y="4310528"/>
            <a:ext cx="390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How do you think it will feel?</a:t>
            </a:r>
            <a:endParaRPr lang="en-US" sz="24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6850" y="5609829"/>
            <a:ext cx="1065568" cy="106556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881117" y="5878476"/>
            <a:ext cx="770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until</a:t>
            </a:r>
            <a:endParaRPr lang="en-US" sz="2400" b="1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9899" y="5619066"/>
            <a:ext cx="1069600" cy="10696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117021" y="5911780"/>
            <a:ext cx="1416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dirty="0" smtClean="0"/>
              <a:t>issolves.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244139" y="5911779"/>
            <a:ext cx="2486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Is the sugar gone?</a:t>
            </a:r>
            <a:endParaRPr lang="en-US" sz="2400" b="1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16609" y="4035058"/>
            <a:ext cx="1082692" cy="108269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26654" y="4035058"/>
            <a:ext cx="1082692" cy="108269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93934" y="5584975"/>
            <a:ext cx="1049778" cy="104977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99301" y="5596492"/>
            <a:ext cx="1038261" cy="10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9110066" y="4211065"/>
            <a:ext cx="2925541" cy="249048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71295" y="301955"/>
            <a:ext cx="2925541" cy="2914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3883" y="479661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5.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3883" y="1988786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3883" y="3769321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3883" y="5456308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8.</a:t>
            </a:r>
            <a:endParaRPr lang="en-US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71" y="195375"/>
            <a:ext cx="1091792" cy="10917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971" y="189160"/>
            <a:ext cx="1098007" cy="10980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6285" y="189159"/>
            <a:ext cx="1098007" cy="10980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871" y="1819644"/>
            <a:ext cx="1067729" cy="10677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1971" y="1819644"/>
            <a:ext cx="1098007" cy="10980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90539" y="2043998"/>
            <a:ext cx="1172818" cy="117281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03756" y="1604913"/>
            <a:ext cx="2164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dirty="0" smtClean="0"/>
              <a:t>oconut extract</a:t>
            </a:r>
            <a:endParaRPr lang="en-US" sz="2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289" y="1804504"/>
            <a:ext cx="1098007" cy="109800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4069" y="1804503"/>
            <a:ext cx="1098007" cy="109800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434094" y="479661"/>
            <a:ext cx="2466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does the coconut extract smell?</a:t>
            </a:r>
            <a:endParaRPr lang="en-US" sz="2400" b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34094" y="1778908"/>
            <a:ext cx="1138743" cy="113874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97287" y="1778908"/>
            <a:ext cx="1108465" cy="11084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870" y="3497066"/>
            <a:ext cx="1067729" cy="106772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869" y="5277601"/>
            <a:ext cx="1067729" cy="106772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17287" y="3743937"/>
            <a:ext cx="1194202" cy="119420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884074" y="3307655"/>
            <a:ext cx="2060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 liter of sprite</a:t>
            </a:r>
            <a:endParaRPr lang="en-US" sz="24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5011" y="3497066"/>
            <a:ext cx="1098007" cy="109800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4791" y="3497065"/>
            <a:ext cx="1098007" cy="109800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20974" y="5536279"/>
            <a:ext cx="952500" cy="9525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874659" y="5176884"/>
            <a:ext cx="250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Blue food coloring</a:t>
            </a:r>
            <a:endParaRPr lang="en-US" sz="2400" b="1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6282" y="5277602"/>
            <a:ext cx="1098007" cy="109800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2181" y="5277601"/>
            <a:ext cx="1098007" cy="109800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34487" y="5293820"/>
            <a:ext cx="1065568" cy="106556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9434094" y="4463873"/>
            <a:ext cx="2466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should our final step be?</a:t>
            </a:r>
            <a:endParaRPr lang="en-US" sz="2400" b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288662" y="5344832"/>
            <a:ext cx="1171981" cy="105261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701179" y="5372389"/>
            <a:ext cx="1141300" cy="102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3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Let’s Make Ocean Water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Make Ocean Water</dc:title>
  <dc:creator>Edenfield, Cara</dc:creator>
  <cp:lastModifiedBy>Edenfield, Cara</cp:lastModifiedBy>
  <cp:revision>5</cp:revision>
  <dcterms:created xsi:type="dcterms:W3CDTF">2020-09-21T16:11:54Z</dcterms:created>
  <dcterms:modified xsi:type="dcterms:W3CDTF">2020-09-21T17:05:18Z</dcterms:modified>
</cp:coreProperties>
</file>