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E12A-41E3-448C-876B-FDD6DB8113C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D1A5-CF9E-46DC-81D4-CF7C9E7CE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4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E12A-41E3-448C-876B-FDD6DB8113C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D1A5-CF9E-46DC-81D4-CF7C9E7CE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28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E12A-41E3-448C-876B-FDD6DB8113C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D1A5-CF9E-46DC-81D4-CF7C9E7CE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0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E12A-41E3-448C-876B-FDD6DB8113C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D1A5-CF9E-46DC-81D4-CF7C9E7CE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0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E12A-41E3-448C-876B-FDD6DB8113C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D1A5-CF9E-46DC-81D4-CF7C9E7CE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5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E12A-41E3-448C-876B-FDD6DB8113C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D1A5-CF9E-46DC-81D4-CF7C9E7CE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2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E12A-41E3-448C-876B-FDD6DB8113C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D1A5-CF9E-46DC-81D4-CF7C9E7CE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E12A-41E3-448C-876B-FDD6DB8113C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D1A5-CF9E-46DC-81D4-CF7C9E7CE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24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E12A-41E3-448C-876B-FDD6DB8113C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D1A5-CF9E-46DC-81D4-CF7C9E7CE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8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E12A-41E3-448C-876B-FDD6DB8113C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D1A5-CF9E-46DC-81D4-CF7C9E7CE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3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E12A-41E3-448C-876B-FDD6DB8113C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D1A5-CF9E-46DC-81D4-CF7C9E7CE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0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DE12A-41E3-448C-876B-FDD6DB8113C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FD1A5-CF9E-46DC-81D4-CF7C9E7CE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2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11.png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17.png"/><Relationship Id="rId5" Type="http://schemas.openxmlformats.org/officeDocument/2006/relationships/image" Target="../media/image14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4" Type="http://schemas.openxmlformats.org/officeDocument/2006/relationships/image" Target="../media/image13.png"/><Relationship Id="rId9" Type="http://schemas.openxmlformats.org/officeDocument/2006/relationships/image" Target="../media/image6.png"/><Relationship Id="rId1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11858"/>
            <a:ext cx="12192000" cy="1006688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Let’s Make Astronaut Pudding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54388"/>
            <a:ext cx="9144000" cy="505938"/>
          </a:xfrm>
        </p:spPr>
        <p:txBody>
          <a:bodyPr/>
          <a:lstStyle/>
          <a:p>
            <a:r>
              <a:rPr lang="en-US" dirty="0" smtClean="0"/>
              <a:t>Groupbygroup.wordpress.com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4701" y="1325822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1.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4701" y="2739255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2.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4701" y="4440934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3.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4701" y="5881003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4.</a:t>
            </a:r>
            <a:endParaRPr lang="en-US" sz="28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689" y="1016288"/>
            <a:ext cx="1067729" cy="106772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5266" y="1027211"/>
            <a:ext cx="1067729" cy="106772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01061" y="1333777"/>
            <a:ext cx="8755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each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169359" y="128854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688" y="2493636"/>
            <a:ext cx="1067729" cy="106772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270028" y="2750791"/>
            <a:ext cx="785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plus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5311656" y="2750791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of</a:t>
            </a:r>
            <a:endParaRPr lang="en-US" sz="28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6071" y="2460401"/>
            <a:ext cx="1109305" cy="110930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24035" y="2443560"/>
            <a:ext cx="1114610" cy="111461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0242" y="1027211"/>
            <a:ext cx="1056806" cy="105680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67491" y="2443560"/>
            <a:ext cx="1119449" cy="111944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37861" y="2443560"/>
            <a:ext cx="1114610" cy="1114610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8561980" y="2739255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</a:t>
            </a:r>
            <a:endParaRPr lang="en-US" sz="2800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43467" y="2460400"/>
            <a:ext cx="1110717" cy="1110717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688" y="4058641"/>
            <a:ext cx="1067729" cy="1067729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270028" y="4315796"/>
            <a:ext cx="785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plus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5311656" y="431579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of</a:t>
            </a:r>
            <a:endParaRPr lang="en-US" sz="2800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6071" y="4025406"/>
            <a:ext cx="1109305" cy="110930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24035" y="4008565"/>
            <a:ext cx="1114610" cy="111461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89171" y="4025406"/>
            <a:ext cx="1097769" cy="109776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37861" y="4007154"/>
            <a:ext cx="1114610" cy="1114610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8561980" y="4302849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</a:t>
            </a:r>
            <a:endParaRPr lang="en-US" sz="2800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43467" y="4023994"/>
            <a:ext cx="1110717" cy="111071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4688" y="5584161"/>
            <a:ext cx="9638611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850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883" y="479661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5.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3883" y="3196788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6.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33883" y="4741185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7.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33883" y="6023972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8.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3871" y="453025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If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859" y="204776"/>
            <a:ext cx="1072989" cy="107298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367" y="207542"/>
            <a:ext cx="1070223" cy="10702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5038" y="212586"/>
            <a:ext cx="1077285" cy="10772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53940" y="479660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or</a:t>
            </a:r>
            <a:endParaRPr lang="en-US" sz="28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4412" y="210985"/>
            <a:ext cx="1080486" cy="108048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98752" y="222142"/>
            <a:ext cx="1067729" cy="106772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274565" y="489618"/>
            <a:ext cx="2258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 few drops of</a:t>
            </a:r>
            <a:endParaRPr lang="en-US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41088" y="204776"/>
            <a:ext cx="1085095" cy="108509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93859" y="1529160"/>
            <a:ext cx="1114610" cy="111461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517978" y="1824855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</a:t>
            </a:r>
            <a:endParaRPr lang="en-US" sz="28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99465" y="1546000"/>
            <a:ext cx="1110717" cy="111071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1758" y="2924952"/>
            <a:ext cx="3225064" cy="106689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064709" y="2924952"/>
            <a:ext cx="1066892" cy="106689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72349" y="2864287"/>
            <a:ext cx="1114610" cy="111461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6696468" y="3159982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</a:t>
            </a:r>
            <a:endParaRPr lang="en-US" sz="28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77955" y="2881127"/>
            <a:ext cx="1110717" cy="1110717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8731805" y="3159982"/>
            <a:ext cx="73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and</a:t>
            </a:r>
            <a:endParaRPr lang="en-US" sz="2800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09434" y="2860490"/>
            <a:ext cx="1131354" cy="113135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24816" y="4432054"/>
            <a:ext cx="1053945" cy="105394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79240" y="4419050"/>
            <a:ext cx="1110717" cy="1110717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3238656" y="4712798"/>
            <a:ext cx="490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to</a:t>
            </a:r>
            <a:endParaRPr lang="en-US" sz="2800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777875" y="4397265"/>
            <a:ext cx="1154448" cy="115444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701702" y="4387429"/>
            <a:ext cx="1164284" cy="1164284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4981023" y="4712798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7032457" y="4741184"/>
            <a:ext cx="2967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until it starts to set</a:t>
            </a:r>
            <a:endParaRPr lang="en-US" sz="2800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63871" y="5781164"/>
            <a:ext cx="1008836" cy="100883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927461" y="5781163"/>
            <a:ext cx="1002815" cy="1002815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3059478" y="6038458"/>
            <a:ext cx="1051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of the</a:t>
            </a:r>
            <a:endParaRPr lang="en-US" sz="2800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11369" y="5685215"/>
            <a:ext cx="1110717" cy="1110717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5286850" y="6023972"/>
            <a:ext cx="73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and</a:t>
            </a:r>
            <a:endParaRPr lang="en-US" sz="2800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013350" y="5715056"/>
            <a:ext cx="1085402" cy="1085402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91665" y="5700452"/>
            <a:ext cx="1114610" cy="111461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582478" y="5665859"/>
            <a:ext cx="1148376" cy="1148376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0740788" y="5529767"/>
            <a:ext cx="1233313" cy="1233313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10111100" y="5884813"/>
            <a:ext cx="529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9.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16555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50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Let’s Make Astronaut Pudding</vt:lpstr>
      <vt:lpstr>PowerPoint Presentation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Make Astronaut Pudding</dc:title>
  <dc:creator>Edenfield, Cara</dc:creator>
  <cp:lastModifiedBy>Edenfield, Cara</cp:lastModifiedBy>
  <cp:revision>11</cp:revision>
  <dcterms:created xsi:type="dcterms:W3CDTF">2020-09-08T15:51:12Z</dcterms:created>
  <dcterms:modified xsi:type="dcterms:W3CDTF">2020-09-08T18:58:54Z</dcterms:modified>
</cp:coreProperties>
</file>