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3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1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9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3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8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02A18-6234-44C5-BCB1-3977899EFF8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1517-445F-4461-AA61-EE6AE53E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2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657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Let’s Learn About Space</a:t>
            </a:r>
            <a:endParaRPr lang="en-US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095"/>
            <a:ext cx="9144000" cy="101090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By: Cara Edenfield and Joy Delaney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Groupbygroup.wordpress.com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0419"/>
            <a:ext cx="9144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5139">
                        <a14:foregroundMark x1="79583" y1="40000" x2="81389" y2="39375"/>
                        <a14:foregroundMark x1="81667" y1="38958" x2="80833" y2="39792"/>
                        <a14:foregroundMark x1="17917" y1="64271" x2="16389" y2="49375"/>
                        <a14:backgroundMark x1="27222" y1="15104" x2="3056" y2="34583"/>
                        <a14:backgroundMark x1="13472" y1="40417" x2="7361" y2="35208"/>
                        <a14:backgroundMark x1="3889" y1="37604" x2="5278" y2="49583"/>
                        <a14:backgroundMark x1="11389" y1="56354" x2="7083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83" b="11044"/>
          <a:stretch/>
        </p:blipFill>
        <p:spPr>
          <a:xfrm>
            <a:off x="4220286" y="1569493"/>
            <a:ext cx="3913779" cy="34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2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498" y="0"/>
            <a:ext cx="11136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Space is completely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silent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because there is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atmosphere which means sound can’t travel.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933" y="5977720"/>
            <a:ext cx="6827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Let’s learn about space</a:t>
            </a:r>
            <a:endParaRPr lang="en-US" sz="4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00" y="1200329"/>
            <a:ext cx="7285576" cy="4841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500" y1="17500" x2="54500" y2="85000"/>
                        <a14:foregroundMark x1="28000" y1="67500" x2="89500" y2="67000"/>
                        <a14:foregroundMark x1="28000" y1="78000" x2="66000" y2="79000"/>
                        <a14:foregroundMark x1="54500" y1="12500" x2="57500" y2="65500"/>
                        <a14:foregroundMark x1="24500" y1="40000" x2="67500" y2="30000"/>
                        <a14:foregroundMark x1="62500" y1="19000" x2="69000" y2="37500"/>
                        <a14:foregroundMark x1="49500" y1="28500" x2="35000" y2="5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587" y="2400658"/>
            <a:ext cx="2772201" cy="2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09" y="0"/>
            <a:ext cx="10812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Venus is the hottest planet and has an average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temperature of 842 degrees Fahrenheit.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933" y="5977720"/>
            <a:ext cx="6827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Let’s learn about space</a:t>
            </a:r>
            <a:endParaRPr lang="en-US" sz="4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38" y="121522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1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55" y="0"/>
            <a:ext cx="11623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all the planets other than Earth, Mars is the one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that would most likely be able to contain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life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933" y="5977720"/>
            <a:ext cx="6827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Let’s learn about space</a:t>
            </a:r>
            <a:endParaRPr lang="en-US" sz="4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13" y="1713157"/>
            <a:ext cx="7111550" cy="40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47" y="259869"/>
            <a:ext cx="11508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Halley’s comet, discovered in 1705, was last seen orbiting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past Earth in 1986 and won’t be seen again until 2061.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933" y="5977720"/>
            <a:ext cx="6827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Let’s learn about space</a:t>
            </a:r>
            <a:endParaRPr lang="en-US" sz="4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22" y="1596956"/>
            <a:ext cx="6593931" cy="38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826" y="0"/>
            <a:ext cx="908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full NASA space suit costs $12,000,000.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933" y="5977720"/>
            <a:ext cx="6827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Let’s learn about space</a:t>
            </a:r>
            <a:endParaRPr lang="en-US" sz="4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52" y="1146201"/>
            <a:ext cx="6497472" cy="43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607" y="0"/>
            <a:ext cx="9748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footprints on the moon will be there for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100 million years.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933" y="5977720"/>
            <a:ext cx="6827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Let’s learn about space</a:t>
            </a:r>
            <a:endParaRPr lang="en-US" sz="4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98" y="1200329"/>
            <a:ext cx="4810580" cy="48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571" y="152648"/>
            <a:ext cx="3685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The End</a:t>
            </a:r>
            <a:endParaRPr lang="en-US" sz="7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3569"/>
          <a:stretch/>
        </p:blipFill>
        <p:spPr>
          <a:xfrm>
            <a:off x="1784548" y="2143971"/>
            <a:ext cx="8625670" cy="4174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83" y="1352977"/>
            <a:ext cx="9525000" cy="535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4" b="87447" l="29184" r="94422">
                        <a14:foregroundMark x1="37591" y1="64099" x2="49555" y2="52941"/>
                        <a14:foregroundMark x1="43735" y1="49181" x2="70816" y2="46574"/>
                        <a14:foregroundMark x1="70008" y1="37841" x2="86419" y2="37417"/>
                        <a14:foregroundMark x1="89329" y1="36022" x2="87793" y2="37235"/>
                        <a14:foregroundMark x1="66289" y1="54942" x2="63622" y2="77441"/>
                        <a14:foregroundMark x1="61196" y1="77198" x2="63622" y2="78229"/>
                        <a14:foregroundMark x1="75829" y1="80776" x2="77122" y2="83808"/>
                        <a14:foregroundMark x1="66047" y1="77016" x2="64188" y2="77987"/>
                        <a14:foregroundMark x1="57478" y1="42389" x2="46079" y2="50576"/>
                        <a14:foregroundMark x1="61762" y1="48332" x2="69685" y2="60885"/>
                        <a14:foregroundMark x1="50364" y1="45361" x2="53840" y2="41783"/>
                        <a14:foregroundMark x1="67583" y1="36810" x2="73727" y2="38023"/>
                        <a14:foregroundMark x1="50364" y1="44754" x2="53032" y2="41965"/>
                        <a14:foregroundMark x1="69200" y1="46938" x2="71302" y2="59309"/>
                        <a14:foregroundMark x1="57801" y1="51910" x2="73969" y2="51364"/>
                        <a14:foregroundMark x1="72676" y1="48939" x2="73403" y2="53123"/>
                        <a14:backgroundMark x1="65724" y1="28684" x2="82215" y2="33414"/>
                        <a14:backgroundMark x1="78981" y1="44754" x2="86985" y2="66465"/>
                        <a14:backgroundMark x1="54082" y1="63675" x2="55133" y2="77198"/>
                        <a14:backgroundMark x1="78981" y1="36022" x2="83508" y2="35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32" t="20697" b="5075"/>
          <a:stretch/>
        </p:blipFill>
        <p:spPr>
          <a:xfrm rot="20449395">
            <a:off x="3693099" y="1202784"/>
            <a:ext cx="4808569" cy="60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62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135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Let’s Learn About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To Space!</dc:title>
  <dc:creator>Edenfield, Cara</dc:creator>
  <cp:lastModifiedBy>Edenfield, Cara</cp:lastModifiedBy>
  <cp:revision>7</cp:revision>
  <dcterms:created xsi:type="dcterms:W3CDTF">2020-09-08T12:32:37Z</dcterms:created>
  <dcterms:modified xsi:type="dcterms:W3CDTF">2020-09-10T18:50:41Z</dcterms:modified>
</cp:coreProperties>
</file>