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931B-1F39-4DA1-AF3B-C738AB165548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E95C-958C-4A35-B272-FA9A513EB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7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931B-1F39-4DA1-AF3B-C738AB165548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E95C-958C-4A35-B272-FA9A513EB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30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931B-1F39-4DA1-AF3B-C738AB165548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E95C-958C-4A35-B272-FA9A513EB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931B-1F39-4DA1-AF3B-C738AB165548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E95C-958C-4A35-B272-FA9A513EB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931B-1F39-4DA1-AF3B-C738AB165548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E95C-958C-4A35-B272-FA9A513EB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3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931B-1F39-4DA1-AF3B-C738AB165548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E95C-958C-4A35-B272-FA9A513EB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1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931B-1F39-4DA1-AF3B-C738AB165548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E95C-958C-4A35-B272-FA9A513EB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6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931B-1F39-4DA1-AF3B-C738AB165548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E95C-958C-4A35-B272-FA9A513EB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00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931B-1F39-4DA1-AF3B-C738AB165548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E95C-958C-4A35-B272-FA9A513EB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2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931B-1F39-4DA1-AF3B-C738AB165548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E95C-958C-4A35-B272-FA9A513EB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8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931B-1F39-4DA1-AF3B-C738AB165548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2E95C-958C-4A35-B272-FA9A513EB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0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E931B-1F39-4DA1-AF3B-C738AB165548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2E95C-958C-4A35-B272-FA9A513EB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77220"/>
            <a:ext cx="12192000" cy="124194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Let’s Learn About Pirates</a:t>
            </a:r>
            <a:endParaRPr 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847095"/>
            <a:ext cx="9144000" cy="101090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By: Cara Edenfield and Joy Delaney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Groupbygroup.wordpress.com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59" y="869192"/>
            <a:ext cx="8137282" cy="4882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3" b="100000" l="9863" r="96200">
                        <a14:backgroundMark x1="28052" y1="16919" x2="27243" y2="50576"/>
                        <a14:backgroundMark x1="75263" y1="55731" x2="75020" y2="58520"/>
                        <a14:backgroundMark x1="78496" y1="72650" x2="80032" y2="98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5" b="4293"/>
          <a:stretch/>
        </p:blipFill>
        <p:spPr>
          <a:xfrm>
            <a:off x="5892896" y="900752"/>
            <a:ext cx="4069970" cy="48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43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014" y="204717"/>
            <a:ext cx="11388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Blackbeard was the most feared pirate of all.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419" y="1266546"/>
            <a:ext cx="7574240" cy="4328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1419" y="5948626"/>
            <a:ext cx="753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Let’s learn about pirates.</a:t>
            </a:r>
            <a:endParaRPr lang="en-US" sz="4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447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5429" y="204717"/>
            <a:ext cx="100912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skull and crossbones flag at the top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 a pirate ship is called a Jolly Roger.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1419" y="5948626"/>
            <a:ext cx="753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Let’s learn about pirates.</a:t>
            </a:r>
            <a:endParaRPr lang="en-US" sz="4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017" y="1924803"/>
            <a:ext cx="5788047" cy="3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61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2166" y="204717"/>
            <a:ext cx="80377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Men weren’t the only pirates.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There were women pirates too.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1419" y="5948626"/>
            <a:ext cx="753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Let’s learn about pirates.</a:t>
            </a:r>
            <a:endParaRPr lang="en-US" sz="4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878" y="1638061"/>
            <a:ext cx="7472326" cy="420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98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201" y="204717"/>
            <a:ext cx="111876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It’s been said that one of the reasons pirates wore eye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patches was to help keep one eye adjusted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 night vision for seeing below deck.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1419" y="5948626"/>
            <a:ext cx="753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Let’s learn about pirates.</a:t>
            </a:r>
            <a:endParaRPr lang="en-US" sz="4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61" y="1884658"/>
            <a:ext cx="6101758" cy="406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5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357" y="0"/>
            <a:ext cx="118753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Pirates didn’t always bury their treasure right away.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Treasure also didn’t always have gold and silver.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Most of it was food, lumber, cloth, and animal hides.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1419" y="5948626"/>
            <a:ext cx="753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Let’s learn about pirates.</a:t>
            </a:r>
            <a:endParaRPr lang="en-US" sz="4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265" y="1675145"/>
            <a:ext cx="5803550" cy="43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84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841" y="0"/>
            <a:ext cx="115723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Each pirate ship had its own set of rules and code.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One of the most common rules was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 fighting onboard.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1419" y="5948626"/>
            <a:ext cx="753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Let’s learn about pirates.</a:t>
            </a:r>
            <a:endParaRPr lang="en-US" sz="4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936" y="1867823"/>
            <a:ext cx="2844208" cy="426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38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440"/>
          <a:stretch/>
        </p:blipFill>
        <p:spPr>
          <a:xfrm>
            <a:off x="3967164" y="1146412"/>
            <a:ext cx="4348162" cy="5540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65" b="100000" l="20229" r="72480">
                        <a14:foregroundMark x1="53324" y1="48968" x2="55039" y2="49818"/>
                        <a14:foregroundMark x1="35954" y1="22937" x2="41101" y2="22937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17500" r="35012"/>
          <a:stretch/>
        </p:blipFill>
        <p:spPr>
          <a:xfrm>
            <a:off x="5876002" y="1717481"/>
            <a:ext cx="2439324" cy="4969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88" b="100000" l="23040" r="77365">
                        <a14:foregroundMark x1="44220" y1="24196" x2="51657" y2="24803"/>
                        <a14:foregroundMark x1="54082" y1="24196" x2="59337" y2="24378"/>
                        <a14:backgroundMark x1="37106" y1="33354" x2="45028" y2="37113"/>
                        <a14:backgroundMark x1="31770" y1="40691" x2="34438" y2="43481"/>
                        <a14:backgroundMark x1="49313" y1="88478" x2="50849" y2="83505"/>
                        <a14:backgroundMark x1="63056" y1="63614" x2="63864" y2="74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73" t="16430" r="15686" b="11299"/>
          <a:stretch/>
        </p:blipFill>
        <p:spPr>
          <a:xfrm>
            <a:off x="3967164" y="1730274"/>
            <a:ext cx="3016156" cy="4956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007" y="-16639"/>
            <a:ext cx="75584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The End </a:t>
            </a:r>
            <a:r>
              <a:rPr lang="en-US" sz="66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arggggg</a:t>
            </a:r>
            <a:r>
              <a:rPr lang="en-US" sz="6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endParaRPr lang="en-US" sz="6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0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168</Words>
  <Application>Microsoft Office PowerPoint</Application>
  <PresentationFormat>Widescreen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Office Theme</vt:lpstr>
      <vt:lpstr>Let’s Learn About Pirates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Celebrate Pirate Day!</dc:title>
  <dc:creator>Edenfield, Cara</dc:creator>
  <cp:lastModifiedBy>Edenfield, Cara</cp:lastModifiedBy>
  <cp:revision>7</cp:revision>
  <dcterms:created xsi:type="dcterms:W3CDTF">2020-09-21T12:41:29Z</dcterms:created>
  <dcterms:modified xsi:type="dcterms:W3CDTF">2020-09-21T13:55:13Z</dcterms:modified>
</cp:coreProperties>
</file>