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2D18-6E18-4E4C-81EC-ED18C9E6FB1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4BE5-E11E-47DF-ABF2-1048737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5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2D18-6E18-4E4C-81EC-ED18C9E6FB1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4BE5-E11E-47DF-ABF2-1048737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7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2D18-6E18-4E4C-81EC-ED18C9E6FB1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4BE5-E11E-47DF-ABF2-1048737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1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2D18-6E18-4E4C-81EC-ED18C9E6FB1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4BE5-E11E-47DF-ABF2-1048737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7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2D18-6E18-4E4C-81EC-ED18C9E6FB1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4BE5-E11E-47DF-ABF2-1048737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5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2D18-6E18-4E4C-81EC-ED18C9E6FB1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4BE5-E11E-47DF-ABF2-1048737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9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2D18-6E18-4E4C-81EC-ED18C9E6FB1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4BE5-E11E-47DF-ABF2-1048737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1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2D18-6E18-4E4C-81EC-ED18C9E6FB1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4BE5-E11E-47DF-ABF2-1048737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7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2D18-6E18-4E4C-81EC-ED18C9E6FB1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4BE5-E11E-47DF-ABF2-1048737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0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2D18-6E18-4E4C-81EC-ED18C9E6FB1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4BE5-E11E-47DF-ABF2-1048737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8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2D18-6E18-4E4C-81EC-ED18C9E6FB1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4BE5-E11E-47DF-ABF2-1048737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9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D2D18-6E18-4E4C-81EC-ED18C9E6FB1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F4BE5-E11E-47DF-ABF2-10487379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1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4049"/>
            <a:ext cx="12192000" cy="95209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Fun Facts About Uncle Sam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85680"/>
            <a:ext cx="9144000" cy="942666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By: Cara Edenfield and Joy Delaney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Groupbygroup.wordpress.com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787" y="764220"/>
            <a:ext cx="8508425" cy="5021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5" b="100000" l="9943" r="89976">
                        <a14:foregroundMark x1="24576" y1="54336" x2="35732" y2="55913"/>
                        <a14:foregroundMark x1="62005" y1="58520" x2="67906" y2="64099"/>
                        <a14:foregroundMark x1="43492" y1="25894" x2="41067" y2="30443"/>
                        <a14:backgroundMark x1="54082" y1="17283" x2="16896" y2="26440"/>
                        <a14:backgroundMark x1="23848" y1="33657" x2="14551" y2="67253"/>
                        <a14:backgroundMark x1="22231" y1="59673" x2="31285" y2="97332"/>
                        <a14:backgroundMark x1="39774" y1="26076" x2="40259" y2="29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55" t="20497" r="19663" b="11779"/>
          <a:stretch/>
        </p:blipFill>
        <p:spPr>
          <a:xfrm>
            <a:off x="5066731" y="834900"/>
            <a:ext cx="3491482" cy="49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3230" y="0"/>
            <a:ext cx="1217936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Uncle Sam was first featured on a poster during World War I.</a:t>
            </a:r>
          </a:p>
          <a:p>
            <a:pPr algn="ctr"/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It was used to get men and women to sign up for the army.</a:t>
            </a:r>
            <a:endParaRPr lang="en-US" sz="3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8212" y="6027003"/>
            <a:ext cx="8196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Fun facts about Uncle Sam</a:t>
            </a:r>
            <a:endParaRPr lang="en-US" sz="4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924" y="1149573"/>
            <a:ext cx="6613051" cy="44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9742" y="0"/>
            <a:ext cx="1227239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Uncle Sam is based on a real person named Samuel Wilson, a meat </a:t>
            </a:r>
          </a:p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packer who supplied food for American soldiers during the War of 1812. </a:t>
            </a:r>
          </a:p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The troops knew Samuel was sending the food and called it </a:t>
            </a:r>
          </a:p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“Uncle Sam’s” since U.S. was printed on the barrels.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8212" y="6027003"/>
            <a:ext cx="8196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Fun facts about Uncle Sam</a:t>
            </a:r>
            <a:endParaRPr lang="en-US" sz="4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227" y="2062103"/>
            <a:ext cx="3900446" cy="390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38030" y="0"/>
            <a:ext cx="1258895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 In 1813, Sam’s local newspaper heard of the soldiers referring </a:t>
            </a:r>
          </a:p>
          <a:p>
            <a:pPr algn="ctr"/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to him as “Uncle Sam” and ran with it.  Soon, “Uncle Sam” </a:t>
            </a:r>
          </a:p>
          <a:p>
            <a:pPr algn="ctr"/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became the go-to nickname for the U.S. government. </a:t>
            </a:r>
            <a:endParaRPr lang="en-US" sz="3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8212" y="6027003"/>
            <a:ext cx="8196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Fun facts about Uncle Sam</a:t>
            </a:r>
            <a:endParaRPr lang="en-US" sz="4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60" y="1846659"/>
            <a:ext cx="4325031" cy="4399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465" y="2117433"/>
            <a:ext cx="57721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723" y="0"/>
            <a:ext cx="1082745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 Thomas Nast was the first to popularize the image of </a:t>
            </a:r>
          </a:p>
          <a:p>
            <a:pPr algn="ctr"/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Uncle Sam, from 1860-1870. Nast gave him a white </a:t>
            </a:r>
          </a:p>
          <a:p>
            <a:pPr algn="ctr"/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beard and a Stars and Stripes suit.</a:t>
            </a:r>
            <a:endParaRPr lang="en-US" sz="3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8212" y="6027003"/>
            <a:ext cx="8196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Fun facts about Uncle Sam</a:t>
            </a:r>
            <a:endParaRPr lang="en-US" sz="4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768" y="1846659"/>
            <a:ext cx="3206401" cy="4408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081" y="1739542"/>
            <a:ext cx="3075445" cy="43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5" y="0"/>
            <a:ext cx="1210857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In 1916, James Montgomery Flagg drew his own version of </a:t>
            </a:r>
          </a:p>
          <a:p>
            <a:pPr algn="ctr"/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Uncle Sam. In his version Uncle Sam was wearing a tall</a:t>
            </a:r>
          </a:p>
          <a:p>
            <a:pPr algn="ctr"/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 top hat, blue jacket, and was pointing straight at the viewer.</a:t>
            </a:r>
            <a:endParaRPr lang="en-US" sz="3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8212" y="6027003"/>
            <a:ext cx="8196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Fun facts about Uncle Sam</a:t>
            </a:r>
            <a:endParaRPr lang="en-US" sz="4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891" y="1846659"/>
            <a:ext cx="2981183" cy="4251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752" y="1846659"/>
            <a:ext cx="3401068" cy="425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861" y="0"/>
            <a:ext cx="1184317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In 1917 Flagg’s Uncle Sam reappeared as a poster with the </a:t>
            </a:r>
          </a:p>
          <a:p>
            <a:pPr algn="ctr"/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caption “I Want You.” This poster was used all throughout</a:t>
            </a:r>
          </a:p>
          <a:p>
            <a:pPr algn="ctr"/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 World War I and reappeared in World War II.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8212" y="6027003"/>
            <a:ext cx="8196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Fun facts about Uncle Sam</a:t>
            </a:r>
            <a:endParaRPr lang="en-US" sz="4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043" y="1856190"/>
            <a:ext cx="4170813" cy="417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67" y="1135306"/>
            <a:ext cx="7890721" cy="5523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85" r="100000">
                        <a14:backgroundMark x1="12553" y1="5093" x2="89751" y2="3234"/>
                        <a14:backgroundMark x1="21104" y1="7195" x2="70224" y2="10914"/>
                        <a14:backgroundMark x1="32262" y1="97656" x2="70467" y2="97171"/>
                        <a14:backgroundMark x1="67071" y1="94260" x2="93329" y2="82781"/>
                        <a14:backgroundMark x1="71255" y1="82538" x2="81019" y2="84398"/>
                        <a14:backgroundMark x1="83808" y1="79062" x2="95694" y2="79871"/>
                        <a14:backgroundMark x1="96543" y1="80437" x2="99333" y2="79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00"/>
          <a:stretch/>
        </p:blipFill>
        <p:spPr>
          <a:xfrm rot="5400000">
            <a:off x="3997456" y="1918229"/>
            <a:ext cx="4427677" cy="4145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38746" y="132857"/>
            <a:ext cx="35445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The End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266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Fun Facts About Uncle Sam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Facts About Uncle Sam</dc:title>
  <dc:creator>Edenfield, Cara</dc:creator>
  <cp:lastModifiedBy>owls</cp:lastModifiedBy>
  <cp:revision>10</cp:revision>
  <dcterms:created xsi:type="dcterms:W3CDTF">2020-09-09T20:15:58Z</dcterms:created>
  <dcterms:modified xsi:type="dcterms:W3CDTF">2020-09-15T15:03:07Z</dcterms:modified>
</cp:coreProperties>
</file>