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5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6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8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1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5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3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7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4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559DC-988D-4814-B582-5868FA18D3DE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45CC-5054-42E9-BAB1-6ED01F9A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249" y="0"/>
            <a:ext cx="113624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entury Gothic" panose="020B0502020202020204" pitchFamily="34" charset="0"/>
              </a:rPr>
              <a:t>Cut out each of the pictures.  You can start with just 2 different</a:t>
            </a:r>
          </a:p>
          <a:p>
            <a:pPr algn="ctr"/>
            <a:r>
              <a:rPr lang="en-US" sz="2800" dirty="0" smtClean="0">
                <a:latin typeface="Century Gothic" panose="020B0502020202020204" pitchFamily="34" charset="0"/>
              </a:rPr>
              <a:t>numbers at a time.  Put the numbers out.  Help your child match</a:t>
            </a:r>
          </a:p>
          <a:p>
            <a:pPr algn="ctr"/>
            <a:r>
              <a:rPr lang="en-US" sz="2800" dirty="0" smtClean="0">
                <a:latin typeface="Century Gothic" panose="020B0502020202020204" pitchFamily="34" charset="0"/>
              </a:rPr>
              <a:t>the right number of dots and animals to the right number.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0" y="1384995"/>
            <a:ext cx="5348003" cy="5348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912" y="1384995"/>
            <a:ext cx="5345082" cy="534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5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5" y="102106"/>
            <a:ext cx="5348003" cy="53480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3129" y="102106"/>
            <a:ext cx="5348003" cy="170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0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Edenfield, Cara</dc:creator>
  <cp:lastModifiedBy>Edenfield, Cara</cp:lastModifiedBy>
  <cp:revision>6</cp:revision>
  <dcterms:created xsi:type="dcterms:W3CDTF">2020-05-07T16:57:37Z</dcterms:created>
  <dcterms:modified xsi:type="dcterms:W3CDTF">2020-05-07T19:15:49Z</dcterms:modified>
</cp:coreProperties>
</file>