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7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9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9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4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0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051F2-94B0-49F6-8620-C1B352B5CE0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884F-8879-4CB0-BF08-9BC5FF79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3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87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Make Sonic Ocean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48338"/>
            <a:ext cx="12192000" cy="1109662"/>
          </a:xfrm>
        </p:spPr>
        <p:txBody>
          <a:bodyPr/>
          <a:lstStyle/>
          <a:p>
            <a:r>
              <a:rPr lang="en-US" dirty="0" smtClean="0"/>
              <a:t>Groupbygroup.wordpress.com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881" y="1087437"/>
            <a:ext cx="2916238" cy="43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402" y="800100"/>
            <a:ext cx="10108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3 tbsp. of water into a microwaveable bowl.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1852280"/>
            <a:ext cx="2709863" cy="2709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162" y="3848453"/>
            <a:ext cx="3379172" cy="2531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748" y="2226348"/>
            <a:ext cx="2887663" cy="2887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895" y="4661706"/>
            <a:ext cx="2028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8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015" y="508000"/>
            <a:ext cx="8843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Put 3 tbsp. of sugar into the bowl and stir.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71" y="1459705"/>
            <a:ext cx="2709863" cy="2709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716" y="2299825"/>
            <a:ext cx="2887663" cy="2887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114" y="4027819"/>
            <a:ext cx="2619375" cy="2319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626" y="4545201"/>
            <a:ext cx="16192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0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214" y="520700"/>
            <a:ext cx="81965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Microwave ingredients for 30 seconds.</a:t>
            </a:r>
          </a:p>
          <a:p>
            <a:pPr algn="ctr"/>
            <a:r>
              <a:rPr lang="en-US" sz="4000" dirty="0" smtClean="0"/>
              <a:t>Stir and let it cool down.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001" y="2255837"/>
            <a:ext cx="4144963" cy="4144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753" y="4772025"/>
            <a:ext cx="15621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989" y="520700"/>
            <a:ext cx="725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Add 4 drops of blue food coloring.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047" r="47241"/>
          <a:stretch/>
        </p:blipFill>
        <p:spPr>
          <a:xfrm>
            <a:off x="5413681" y="1693862"/>
            <a:ext cx="1270000" cy="3551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936" y="4488692"/>
            <a:ext cx="16859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6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3792" y="444500"/>
            <a:ext cx="6542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Add 1 tsp. of coconut abstract.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037" y="1747837"/>
            <a:ext cx="3649663" cy="3649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37" y="2217736"/>
            <a:ext cx="2709863" cy="2709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506" y="4610597"/>
            <a:ext cx="18573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3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851" y="533400"/>
            <a:ext cx="7382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Pour 2 cans of sprite into a pitcher.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51" y="2325023"/>
            <a:ext cx="2862263" cy="2862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48" y="1778064"/>
            <a:ext cx="3028950" cy="3956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732" y="4660460"/>
            <a:ext cx="15811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11" y="457200"/>
            <a:ext cx="11769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Pour ingredients from the bowl into the pitcher and stir.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887" y="1778000"/>
            <a:ext cx="2971800" cy="445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189" y="4684238"/>
            <a:ext cx="1933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0031" y="457200"/>
            <a:ext cx="537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Pour into cups and drink!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852612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3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84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Let’s Make Sonic Ocean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Sonic Ocean Water</dc:title>
  <dc:creator>Edenfield, Cara</dc:creator>
  <cp:lastModifiedBy>Edenfield, Cara</cp:lastModifiedBy>
  <cp:revision>7</cp:revision>
  <cp:lastPrinted>2017-05-18T12:23:41Z</cp:lastPrinted>
  <dcterms:created xsi:type="dcterms:W3CDTF">2017-05-17T14:55:57Z</dcterms:created>
  <dcterms:modified xsi:type="dcterms:W3CDTF">2020-05-21T14:09:35Z</dcterms:modified>
</cp:coreProperties>
</file>