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F1FC-8C43-40E0-A181-631EFD7C0C2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D787-CA3F-4AA6-9FA9-244A111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8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F1FC-8C43-40E0-A181-631EFD7C0C2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D787-CA3F-4AA6-9FA9-244A111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7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F1FC-8C43-40E0-A181-631EFD7C0C2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D787-CA3F-4AA6-9FA9-244A111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0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F1FC-8C43-40E0-A181-631EFD7C0C2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D787-CA3F-4AA6-9FA9-244A111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2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F1FC-8C43-40E0-A181-631EFD7C0C2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D787-CA3F-4AA6-9FA9-244A111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6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F1FC-8C43-40E0-A181-631EFD7C0C2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D787-CA3F-4AA6-9FA9-244A111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8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F1FC-8C43-40E0-A181-631EFD7C0C2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D787-CA3F-4AA6-9FA9-244A111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5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F1FC-8C43-40E0-A181-631EFD7C0C2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D787-CA3F-4AA6-9FA9-244A111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4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F1FC-8C43-40E0-A181-631EFD7C0C2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D787-CA3F-4AA6-9FA9-244A111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0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F1FC-8C43-40E0-A181-631EFD7C0C2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D787-CA3F-4AA6-9FA9-244A111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0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F1FC-8C43-40E0-A181-631EFD7C0C2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D787-CA3F-4AA6-9FA9-244A111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1F1FC-8C43-40E0-A181-631EFD7C0C2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BD787-CA3F-4AA6-9FA9-244A111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7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60437"/>
          </a:xfrm>
        </p:spPr>
        <p:txBody>
          <a:bodyPr/>
          <a:lstStyle/>
          <a:p>
            <a:r>
              <a:rPr lang="en-US" dirty="0" smtClean="0"/>
              <a:t>Let’s </a:t>
            </a:r>
            <a:r>
              <a:rPr lang="en-US" smtClean="0"/>
              <a:t>Make </a:t>
            </a:r>
            <a:r>
              <a:rPr lang="en-US" smtClean="0"/>
              <a:t>A Beach </a:t>
            </a:r>
            <a:r>
              <a:rPr lang="en-US" dirty="0" smtClean="0"/>
              <a:t>In A Cup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396038"/>
            <a:ext cx="9144000" cy="461962"/>
          </a:xfrm>
        </p:spPr>
        <p:txBody>
          <a:bodyPr/>
          <a:lstStyle/>
          <a:p>
            <a:r>
              <a:rPr lang="en-US" dirty="0" smtClean="0"/>
              <a:t>Groupbygroup.wordpress.com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37" y="1376362"/>
            <a:ext cx="54959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4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0809" y="232591"/>
            <a:ext cx="66445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Put vanilla pudding mix and </a:t>
            </a:r>
          </a:p>
          <a:p>
            <a:pPr algn="ctr"/>
            <a:r>
              <a:rPr lang="en-US" sz="4400" dirty="0" smtClean="0"/>
              <a:t>2 cups of milk into a bowl.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50" y="1679141"/>
            <a:ext cx="2485233" cy="2485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066" y="4539361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013" y="2566245"/>
            <a:ext cx="2722563" cy="2722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2996" y="1679141"/>
            <a:ext cx="3024648" cy="3024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639" y="4391723"/>
            <a:ext cx="20002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6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711" y="232591"/>
            <a:ext cx="89287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Add a few drops of blue food coloring.</a:t>
            </a:r>
          </a:p>
          <a:p>
            <a:pPr algn="ctr"/>
            <a:r>
              <a:rPr lang="en-US" sz="4400" dirty="0" smtClean="0"/>
              <a:t>Mix until soft set and set aside.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751" y="2006600"/>
            <a:ext cx="4648200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83" y="2006600"/>
            <a:ext cx="3209290" cy="434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6549" y="4330700"/>
            <a:ext cx="20669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26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540" y="232591"/>
            <a:ext cx="11485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Put 5 graham crackers into a bag and crush them.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40" y="1699571"/>
            <a:ext cx="3529347" cy="2530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61" y="2658208"/>
            <a:ext cx="5503730" cy="367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5552" y="4614080"/>
            <a:ext cx="1762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3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0180" y="232591"/>
            <a:ext cx="77857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Put some of the crushed graham </a:t>
            </a:r>
          </a:p>
          <a:p>
            <a:pPr algn="ctr"/>
            <a:r>
              <a:rPr lang="en-US" sz="4400" dirty="0" smtClean="0"/>
              <a:t>crackers into a clear cup.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46" y="2762520"/>
            <a:ext cx="3362053" cy="3048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745" y="2762520"/>
            <a:ext cx="2849221" cy="2849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966" y="4523420"/>
            <a:ext cx="19431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8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808" y="232591"/>
            <a:ext cx="85745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Put some of the blue vanilla pudding</a:t>
            </a:r>
          </a:p>
          <a:p>
            <a:pPr algn="ctr"/>
            <a:r>
              <a:rPr lang="en-US" sz="4400" dirty="0" smtClean="0"/>
              <a:t>into the cup.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368" y="2762519"/>
            <a:ext cx="2849221" cy="2849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954" y="2427386"/>
            <a:ext cx="4303914" cy="3519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089" y="4763281"/>
            <a:ext cx="14763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68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4080" y="232591"/>
            <a:ext cx="9977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Put a couple of fish fruit snacks on the top.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074" y="2762520"/>
            <a:ext cx="2849221" cy="2849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103" y="2240175"/>
            <a:ext cx="3467100" cy="346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166" y="4383016"/>
            <a:ext cx="20097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9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1882" y="232591"/>
            <a:ext cx="47623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Request your snack.</a:t>
            </a:r>
          </a:p>
          <a:p>
            <a:pPr algn="ctr"/>
            <a:r>
              <a:rPr lang="en-US" sz="4400" dirty="0" smtClean="0"/>
              <a:t>Eat and enjoy!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583" y="1988307"/>
            <a:ext cx="3020989" cy="400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1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91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Let’s Make A Beach In A Cup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Make An Ocean In A Cup</dc:title>
  <dc:creator>Edenfield, Cara</dc:creator>
  <cp:lastModifiedBy>Edenfield, Cara</cp:lastModifiedBy>
  <cp:revision>7</cp:revision>
  <cp:lastPrinted>2018-04-25T19:34:50Z</cp:lastPrinted>
  <dcterms:created xsi:type="dcterms:W3CDTF">2018-04-25T14:32:01Z</dcterms:created>
  <dcterms:modified xsi:type="dcterms:W3CDTF">2020-05-21T14:16:29Z</dcterms:modified>
</cp:coreProperties>
</file>