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8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7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1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1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2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1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4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3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54CA-C808-4E66-9FBB-7ABE679368BF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D5D9-5D4D-4309-AB03-B559A2CE3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2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35037"/>
          </a:xfrm>
        </p:spPr>
        <p:txBody>
          <a:bodyPr/>
          <a:lstStyle/>
          <a:p>
            <a:r>
              <a:rPr lang="en-US" dirty="0" smtClean="0"/>
              <a:t>Let’s Make Strawberry Sorbet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362700"/>
            <a:ext cx="9144000" cy="495300"/>
          </a:xfrm>
        </p:spPr>
        <p:txBody>
          <a:bodyPr/>
          <a:lstStyle/>
          <a:p>
            <a:r>
              <a:rPr lang="en-US" dirty="0" smtClean="0"/>
              <a:t>Groupbygroup.wordpress.com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888" y="1049337"/>
            <a:ext cx="4936223" cy="49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636" y="304800"/>
            <a:ext cx="11991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Put 2 ½ cups of frozen strawberries into a food processor.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0" y="1233487"/>
            <a:ext cx="2773363" cy="2773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33" y="3828078"/>
            <a:ext cx="3612090" cy="270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61" y="1012686"/>
            <a:ext cx="2594732" cy="394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463" y="4284260"/>
            <a:ext cx="19335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2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983" y="304800"/>
            <a:ext cx="9165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Add 1 tbsp. of honey to the food processor.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614" y="1090909"/>
            <a:ext cx="2594732" cy="3949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012686"/>
            <a:ext cx="3319463" cy="3319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404" y="3310452"/>
            <a:ext cx="3459163" cy="3459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712" y="4202374"/>
            <a:ext cx="1828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125" y="304800"/>
            <a:ext cx="11184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Add about ¼ cup of cold water to the food processor.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5" y="1445418"/>
            <a:ext cx="2773363" cy="2773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489" y="1219840"/>
            <a:ext cx="2594732" cy="3949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83" y="2855098"/>
            <a:ext cx="3124200" cy="3592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411" y="4651513"/>
            <a:ext cx="21145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3061" y="304800"/>
            <a:ext cx="10672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Blend until smooth, adding more water if needed.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340" y="1866901"/>
            <a:ext cx="6210300" cy="414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255" y="4721059"/>
            <a:ext cx="20574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0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478" y="304800"/>
            <a:ext cx="99260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Count out how many people are at your picnic.</a:t>
            </a:r>
          </a:p>
          <a:p>
            <a:pPr algn="ctr"/>
            <a:r>
              <a:rPr lang="en-US" sz="4000" dirty="0" smtClean="0"/>
              <a:t>Give everyone one bowl or cup and one spoon.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054" r="14963"/>
          <a:stretch/>
        </p:blipFill>
        <p:spPr>
          <a:xfrm>
            <a:off x="327546" y="2988291"/>
            <a:ext cx="3835021" cy="2964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30" y="1983562"/>
            <a:ext cx="2410536" cy="2410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524" y="2078770"/>
            <a:ext cx="2492990" cy="249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517" y="4749421"/>
            <a:ext cx="2597698" cy="1945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514" y="4245953"/>
            <a:ext cx="23145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4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23" y="304800"/>
            <a:ext cx="119057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Put some of the sorbet into each picnic-goer’s container.</a:t>
            </a:r>
          </a:p>
          <a:p>
            <a:pPr algn="ctr"/>
            <a:r>
              <a:rPr lang="en-US" sz="4000" dirty="0" smtClean="0"/>
              <a:t>Eat and enjoy on your picnic blanket!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88" y="3452884"/>
            <a:ext cx="7199014" cy="3295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0" b="96629" l="9524" r="894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0115" y="1329773"/>
            <a:ext cx="3352160" cy="47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8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88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Let’s Make Strawberry Sorbet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Make Strawberry Sorbet</dc:title>
  <dc:creator>Edenfield, Cara</dc:creator>
  <cp:lastModifiedBy>Edenfield, Cara</cp:lastModifiedBy>
  <cp:revision>10</cp:revision>
  <cp:lastPrinted>2018-03-28T19:29:08Z</cp:lastPrinted>
  <dcterms:created xsi:type="dcterms:W3CDTF">2018-03-28T12:57:12Z</dcterms:created>
  <dcterms:modified xsi:type="dcterms:W3CDTF">2020-04-30T22:06:13Z</dcterms:modified>
</cp:coreProperties>
</file>