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6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2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0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6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8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6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5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1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CBA6-E860-42F2-A974-1B807F89B97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0451A-80D2-42D2-8853-2AE9D04D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7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6688"/>
          </a:xfrm>
        </p:spPr>
        <p:txBody>
          <a:bodyPr/>
          <a:lstStyle/>
          <a:p>
            <a:r>
              <a:rPr lang="en-US" dirty="0" smtClean="0"/>
              <a:t>What Should We Bring To The Picnic?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333" y1="39231" x2="93833" y2="37436"/>
                        <a14:foregroundMark x1="49167" y1="37436" x2="70333" y2="24872"/>
                        <a14:foregroundMark x1="71333" y1="23077" x2="88500" y2="4615"/>
                        <a14:foregroundMark x1="10667" y1="2564" x2="37667" y2="33846"/>
                        <a14:foregroundMark x1="1333" y1="38205" x2="9167" y2="94359"/>
                        <a14:foregroundMark x1="90833" y1="95897" x2="98000" y2="37436"/>
                        <a14:foregroundMark x1="3333" y1="36667" x2="31500" y2="36667"/>
                        <a14:foregroundMark x1="69167" y1="97179" x2="87167" y2="961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0695" y="1598920"/>
            <a:ext cx="7670610" cy="498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4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050" y="209105"/>
            <a:ext cx="8229601" cy="654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3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934" y="736979"/>
            <a:ext cx="10549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entury Gothic" panose="020B0502020202020204" pitchFamily="34" charset="0"/>
              </a:rPr>
              <a:t>Tips on how to make this picnic interactive</a:t>
            </a:r>
            <a:r>
              <a:rPr lang="en-US" sz="2400" dirty="0" smtClean="0"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en-US" sz="2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Cut out the picnic basket on the front and cut a slit at the top.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Cut out each of the food and drink pictures.  Have your child use the symbols “I want” to show you which items they would want to bring on the picnic.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Put the pictures of the preferred foods through the slit in the top of the basket.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Talk about the types of food there are: fruit, vegetable, dessert, snack,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You can even spread out a blanket inside (or outside!) and pretend to have a picnic, or have a real one!</a:t>
            </a:r>
          </a:p>
        </p:txBody>
      </p:sp>
    </p:spTree>
    <p:extLst>
      <p:ext uri="{BB962C8B-B14F-4D97-AF65-F5344CB8AC3E}">
        <p14:creationId xmlns:p14="http://schemas.microsoft.com/office/powerpoint/2010/main" val="231029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What Should We Bring To The Picnic?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Should We Bring To The Picnic?</dc:title>
  <dc:creator>Edenfield, Cara</dc:creator>
  <cp:lastModifiedBy>Edenfield, Cara</cp:lastModifiedBy>
  <cp:revision>4</cp:revision>
  <dcterms:created xsi:type="dcterms:W3CDTF">2020-04-30T15:07:06Z</dcterms:created>
  <dcterms:modified xsi:type="dcterms:W3CDTF">2020-04-30T16:06:54Z</dcterms:modified>
</cp:coreProperties>
</file>