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52B7-547E-4129-9499-43FAAEEF7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AE16-DEDD-4FE7-9223-C74C279B6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52B7-547E-4129-9499-43FAAEEF7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AE16-DEDD-4FE7-9223-C74C279B6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7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52B7-547E-4129-9499-43FAAEEF7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AE16-DEDD-4FE7-9223-C74C279B6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52B7-547E-4129-9499-43FAAEEF7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AE16-DEDD-4FE7-9223-C74C279B6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4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52B7-547E-4129-9499-43FAAEEF7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AE16-DEDD-4FE7-9223-C74C279B6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52B7-547E-4129-9499-43FAAEEF7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AE16-DEDD-4FE7-9223-C74C279B6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52B7-547E-4129-9499-43FAAEEF7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AE16-DEDD-4FE7-9223-C74C279B6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6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52B7-547E-4129-9499-43FAAEEF7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AE16-DEDD-4FE7-9223-C74C279B6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7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52B7-547E-4129-9499-43FAAEEF7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AE16-DEDD-4FE7-9223-C74C279B6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3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52B7-547E-4129-9499-43FAAEEF7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AE16-DEDD-4FE7-9223-C74C279B6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52B7-547E-4129-9499-43FAAEEF7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AE16-DEDD-4FE7-9223-C74C279B6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752B7-547E-4129-9499-43FAAEEF7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9AE16-DEDD-4FE7-9223-C74C279B6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0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9063"/>
            <a:ext cx="12192000" cy="1150937"/>
          </a:xfrm>
        </p:spPr>
        <p:txBody>
          <a:bodyPr>
            <a:normAutofit/>
          </a:bodyPr>
          <a:lstStyle/>
          <a:p>
            <a:r>
              <a:rPr lang="en-US" dirty="0" smtClean="0"/>
              <a:t>Let’s Make A Zebra Striped Parfait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78538"/>
            <a:ext cx="9144000" cy="487362"/>
          </a:xfrm>
        </p:spPr>
        <p:txBody>
          <a:bodyPr/>
          <a:lstStyle/>
          <a:p>
            <a:r>
              <a:rPr lang="en-US" dirty="0" smtClean="0"/>
              <a:t>Groupbygroup.wordpress.com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733"/>
          <a:stretch/>
        </p:blipFill>
        <p:spPr>
          <a:xfrm>
            <a:off x="4657725" y="1534024"/>
            <a:ext cx="2876550" cy="428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0800" y="139700"/>
            <a:ext cx="103297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1 box of instant white chocolate pudding mix</a:t>
            </a:r>
          </a:p>
          <a:p>
            <a:pPr algn="ctr"/>
            <a:r>
              <a:rPr lang="en-US" sz="4000" dirty="0" smtClean="0"/>
              <a:t>into a bowl.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37" y="2281237"/>
            <a:ext cx="3128963" cy="3128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50" y="1879600"/>
            <a:ext cx="3778250" cy="3778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53" y="139700"/>
            <a:ext cx="1094055" cy="1094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028" y="4552950"/>
            <a:ext cx="18573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4578" y="139700"/>
            <a:ext cx="688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2 cups of milk into the bowl.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50" y="1879600"/>
            <a:ext cx="3778250" cy="3778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41" y="1743604"/>
            <a:ext cx="2260600" cy="4050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614" y="56016"/>
            <a:ext cx="1094055" cy="1094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669" y="1879600"/>
            <a:ext cx="2371752" cy="1764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669" y="4373481"/>
            <a:ext cx="2371752" cy="1764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2479" y="4657725"/>
            <a:ext cx="20193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034" y="139700"/>
            <a:ext cx="92852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Mix together until the pudding is thickened.</a:t>
            </a:r>
          </a:p>
          <a:p>
            <a:pPr algn="ctr"/>
            <a:r>
              <a:rPr lang="en-US" sz="4000" dirty="0" smtClean="0"/>
              <a:t>Set pudding aside.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38" y="2303463"/>
            <a:ext cx="2745100" cy="3690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0" y="2590800"/>
            <a:ext cx="3683000" cy="2455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5248" y="4387115"/>
            <a:ext cx="17335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5873" y="139700"/>
            <a:ext cx="6419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a</a:t>
            </a:r>
            <a:r>
              <a:rPr lang="en-US" sz="4000" dirty="0" smtClean="0"/>
              <a:t> few Oreos in a plastic baggy.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653" y="2555140"/>
            <a:ext cx="2722563" cy="2722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82" y="114728"/>
            <a:ext cx="1094055" cy="1094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94" y="1691754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047" y="139700"/>
            <a:ext cx="1086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Use a rolling pin to crush the Oreos up into crumbs.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12" y="2765424"/>
            <a:ext cx="3392428" cy="308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2" y="1819274"/>
            <a:ext cx="3742850" cy="2803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162" y="4470537"/>
            <a:ext cx="18383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464" y="139700"/>
            <a:ext cx="105944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a spoonful of pudding into a cup and top with </a:t>
            </a:r>
          </a:p>
          <a:p>
            <a:pPr algn="ctr"/>
            <a:r>
              <a:rPr lang="en-US" sz="4000" dirty="0" smtClean="0"/>
              <a:t>half of the Oreo crumbs.  Repeat one more time.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87" y="1825625"/>
            <a:ext cx="2333625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827" y="2911253"/>
            <a:ext cx="3002652" cy="2003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894" y="1786707"/>
            <a:ext cx="3743268" cy="2804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47" y="108606"/>
            <a:ext cx="788348" cy="788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5208" y="4914678"/>
            <a:ext cx="2447925" cy="1819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647" y="415026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1" y="2128837"/>
            <a:ext cx="3763962" cy="3763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2157" y="444500"/>
            <a:ext cx="3472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Eat and enjoy!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240" y="308022"/>
            <a:ext cx="1258467" cy="11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219" y="0"/>
            <a:ext cx="4818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What did you think?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49" y="973184"/>
            <a:ext cx="3814951" cy="1802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049" y="3533797"/>
            <a:ext cx="3814951" cy="1802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865" y="973183"/>
            <a:ext cx="4181746" cy="1802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824" y="3499189"/>
            <a:ext cx="3818512" cy="183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92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Let’s Make A Zebra Striped Parfait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A Zebra Striped Parfait</dc:title>
  <dc:creator>Edenfield, Cara</dc:creator>
  <cp:lastModifiedBy>Edenfield, Cara</cp:lastModifiedBy>
  <cp:revision>13</cp:revision>
  <dcterms:created xsi:type="dcterms:W3CDTF">2019-08-28T19:06:08Z</dcterms:created>
  <dcterms:modified xsi:type="dcterms:W3CDTF">2020-04-22T15:03:26Z</dcterms:modified>
</cp:coreProperties>
</file>