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9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5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3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6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7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9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8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6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3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3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E32DC-ADAB-4B8F-ABB5-3301529BA18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61259-7A9C-4F80-801A-5F94E6E0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91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16811" y="95535"/>
            <a:ext cx="3651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atin typeface="Century Gothic" panose="020B0502020202020204" pitchFamily="34" charset="0"/>
              </a:rPr>
              <a:t>Dance Language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52" y="793632"/>
            <a:ext cx="5555130" cy="17994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52" y="2854443"/>
            <a:ext cx="1785796" cy="17857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152" y="2854444"/>
            <a:ext cx="1807404" cy="18074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52" y="4901606"/>
            <a:ext cx="1785796" cy="17857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4427" y="4901606"/>
            <a:ext cx="1785796" cy="17857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69178" y="789132"/>
            <a:ext cx="3690226" cy="180394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12469" y="2868642"/>
            <a:ext cx="3668260" cy="179320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2469" y="4894196"/>
            <a:ext cx="3668260" cy="179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1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Edenfield, Cara</dc:creator>
  <cp:lastModifiedBy>Edenfield, Cara</cp:lastModifiedBy>
  <cp:revision>3</cp:revision>
  <dcterms:created xsi:type="dcterms:W3CDTF">2020-04-16T15:17:54Z</dcterms:created>
  <dcterms:modified xsi:type="dcterms:W3CDTF">2020-04-16T15:35:17Z</dcterms:modified>
</cp:coreProperties>
</file>