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14B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3603-66AC-4650-84D5-58F071566E5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EBEF-C422-48C3-AE64-55CC12CB2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13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3603-66AC-4650-84D5-58F071566E5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EBEF-C422-48C3-AE64-55CC12CB2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5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3603-66AC-4650-84D5-58F071566E5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EBEF-C422-48C3-AE64-55CC12CB2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4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3603-66AC-4650-84D5-58F071566E5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EBEF-C422-48C3-AE64-55CC12CB2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0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3603-66AC-4650-84D5-58F071566E5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EBEF-C422-48C3-AE64-55CC12CB2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24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3603-66AC-4650-84D5-58F071566E5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EBEF-C422-48C3-AE64-55CC12CB2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8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3603-66AC-4650-84D5-58F071566E5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EBEF-C422-48C3-AE64-55CC12CB2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1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3603-66AC-4650-84D5-58F071566E5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EBEF-C422-48C3-AE64-55CC12CB2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3603-66AC-4650-84D5-58F071566E5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EBEF-C422-48C3-AE64-55CC12CB2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6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3603-66AC-4650-84D5-58F071566E5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EBEF-C422-48C3-AE64-55CC12CB2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3603-66AC-4650-84D5-58F071566E5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EBEF-C422-48C3-AE64-55CC12CB2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8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83603-66AC-4650-84D5-58F071566E5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4EBEF-C422-48C3-AE64-55CC12CB2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31.png"/><Relationship Id="rId4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6.pn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19.png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2.png"/><Relationship Id="rId4" Type="http://schemas.microsoft.com/office/2007/relationships/hdphoto" Target="../media/hdphoto14.wdp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7.png"/><Relationship Id="rId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939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Take A Look At Our Favorite Books</a:t>
            </a:r>
            <a:endParaRPr lang="en-US" dirty="0">
              <a:solidFill>
                <a:srgbClr val="00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942629"/>
            <a:ext cx="9144000" cy="91537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By: Cara Edenfield and Joy Delaney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Groupbygroup.wordpress.com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3" b="89976" l="4973" r="93147">
                        <a14:foregroundMark x1="10127" y1="46160" x2="22317" y2="42765"/>
                        <a14:foregroundMark x1="19284" y1="57316" x2="17708" y2="54406"/>
                        <a14:foregroundMark x1="38993" y1="34762" x2="47362" y2="31851"/>
                        <a14:foregroundMark x1="50940" y1="80437" x2="41419" y2="71140"/>
                        <a14:backgroundMark x1="47968" y1="65319" x2="60522" y2="86015"/>
                        <a14:backgroundMark x1="70649" y1="70089" x2="88175" y2="64268"/>
                        <a14:backgroundMark x1="80170" y1="53112" x2="87144" y2="54406"/>
                        <a14:backgroundMark x1="55124" y1="38480" x2="46574" y2="2627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7129" y="1049978"/>
            <a:ext cx="6637740" cy="4978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78">
                        <a14:foregroundMark x1="68776" y1="10108" x2="52321" y2="63073"/>
                        <a14:foregroundMark x1="64768" y1="42857" x2="83333" y2="59434"/>
                        <a14:foregroundMark x1="17511" y1="57143" x2="41983" y2="42588"/>
                        <a14:foregroundMark x1="33122" y1="91914" x2="37131" y2="68059"/>
                        <a14:foregroundMark x1="55907" y1="70350" x2="63713" y2="85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46" y="2961564"/>
            <a:ext cx="1974092" cy="3090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21" l="9978" r="95565">
                        <a14:foregroundMark x1="43681" y1="9701" x2="49889" y2="41916"/>
                        <a14:foregroundMark x1="21508" y1="28383" x2="63858" y2="29940"/>
                        <a14:foregroundMark x1="56984" y1="11976" x2="62528" y2="31018"/>
                        <a14:foregroundMark x1="45011" y1="8623" x2="48559" y2="11257"/>
                        <a14:foregroundMark x1="32594" y1="65389" x2="49224" y2="66946"/>
                        <a14:foregroundMark x1="57650" y1="61677" x2="72062" y2="60599"/>
                        <a14:foregroundMark x1="69401" y1="16048" x2="68071" y2="21677"/>
                        <a14:foregroundMark x1="65188" y1="8623" x2="64523" y2="15689"/>
                        <a14:foregroundMark x1="43681" y1="5269" x2="56098" y2="10778"/>
                        <a14:foregroundMark x1="22173" y1="16766" x2="41685" y2="8263"/>
                        <a14:foregroundMark x1="23725" y1="10778" x2="48559" y2="11617"/>
                        <a14:foregroundMark x1="31929" y1="7425" x2="47894" y2="12695"/>
                        <a14:foregroundMark x1="54767" y1="7425" x2="58980" y2="14970"/>
                        <a14:foregroundMark x1="60976" y1="8263" x2="65188" y2="22395"/>
                        <a14:foregroundMark x1="69401" y1="14611" x2="65188" y2="23593"/>
                        <a14:foregroundMark x1="39468" y1="15689" x2="29933" y2="33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11" y="2961564"/>
            <a:ext cx="1669103" cy="309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5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3497" y="0"/>
            <a:ext cx="10062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like to read The Rainbow Fish.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2692" y="6027003"/>
            <a:ext cx="10063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Take a look at our favorite books.</a:t>
            </a:r>
            <a:endParaRPr lang="en-US" sz="4800" dirty="0">
              <a:solidFill>
                <a:srgbClr val="00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785" y="730581"/>
            <a:ext cx="8045786" cy="5396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495" b="86082" l="3846" r="35769">
                        <a14:foregroundMark x1="9231" y1="21134" x2="20385" y2="42784"/>
                        <a14:foregroundMark x1="13077" y1="24742" x2="13077" y2="24742"/>
                        <a14:foregroundMark x1="13077" y1="24742" x2="21538" y2="38144"/>
                        <a14:foregroundMark x1="13462" y1="32990" x2="14615" y2="53608"/>
                        <a14:foregroundMark x1="12692" y1="55155" x2="9231" y2="77320"/>
                        <a14:foregroundMark x1="8846" y1="78351" x2="8846" y2="81959"/>
                        <a14:foregroundMark x1="15000" y1="76289" x2="21923" y2="62371"/>
                        <a14:foregroundMark x1="17308" y1="64948" x2="14231" y2="74227"/>
                      </a14:backgroundRemoval>
                    </a14:imgEffect>
                  </a14:imgLayer>
                </a14:imgProps>
              </a:ext>
            </a:extLst>
          </a:blip>
          <a:srcRect l="5900" t="17673" r="60208" b="10193"/>
          <a:stretch/>
        </p:blipFill>
        <p:spPr>
          <a:xfrm rot="557870">
            <a:off x="2533895" y="2273789"/>
            <a:ext cx="1665534" cy="2644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70" b="100000" l="12492" r="73620">
                        <a14:backgroundMark x1="57975" y1="86742" x2="62098" y2="71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0724" r="22786"/>
          <a:stretch/>
        </p:blipFill>
        <p:spPr>
          <a:xfrm rot="6711288">
            <a:off x="2799849" y="1647846"/>
            <a:ext cx="4926841" cy="4077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39691" l="10000" r="90000">
                        <a14:foregroundMark x1="26923" y1="6186" x2="40769" y2="25773"/>
                        <a14:foregroundMark x1="40000" y1="23711" x2="57308" y2="22165"/>
                        <a14:foregroundMark x1="50000" y1="9278" x2="56923" y2="14948"/>
                        <a14:foregroundMark x1="26538" y1="10309" x2="37692" y2="27320"/>
                        <a14:foregroundMark x1="25385" y1="8763" x2="25385" y2="2577"/>
                        <a14:foregroundMark x1="32308" y1="19588" x2="51154" y2="14948"/>
                        <a14:foregroundMark x1="28462" y1="5670" x2="50769" y2="9794"/>
                        <a14:backgroundMark x1="33462" y1="31959" x2="60000" y2="29381"/>
                        <a14:backgroundMark x1="42692" y1="27835" x2="55000" y2="25773"/>
                        <a14:backgroundMark x1="31923" y1="23196" x2="34615" y2="28866"/>
                        <a14:backgroundMark x1="26154" y1="2062" x2="51154" y2="6701"/>
                      </a14:backgroundRemoval>
                    </a14:imgEffect>
                  </a14:imgLayer>
                </a14:imgProps>
              </a:ext>
            </a:extLst>
          </a:blip>
          <a:srcRect l="18042" r="34007" b="45536"/>
          <a:stretch/>
        </p:blipFill>
        <p:spPr>
          <a:xfrm rot="1100154">
            <a:off x="3861456" y="1641053"/>
            <a:ext cx="1924334" cy="16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9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2985" y="0"/>
            <a:ext cx="8903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like to read Pete The Cat.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2692" y="6027003"/>
            <a:ext cx="10063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Take a look at our favorite books.</a:t>
            </a:r>
            <a:endParaRPr lang="en-US" sz="4800" dirty="0">
              <a:solidFill>
                <a:srgbClr val="00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06" y="830997"/>
            <a:ext cx="9237344" cy="5196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7" b="100000" l="9620" r="89733">
                        <a14:foregroundMark x1="38965" y1="77320" x2="37672" y2="92238"/>
                        <a14:backgroundMark x1="16411" y1="28745" x2="26516" y2="91449"/>
                        <a14:backgroundMark x1="36378" y1="61371" x2="36621" y2="64342"/>
                        <a14:backgroundMark x1="63703" y1="26743" x2="76395" y2="45664"/>
                        <a14:backgroundMark x1="55457" y1="17829" x2="57074" y2="18375"/>
                        <a14:backgroundMark x1="71625" y1="61371" x2="59418" y2="99818"/>
                        <a14:backgroundMark x1="46968" y1="79867" x2="43250" y2="95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80" r="20101" b="18298"/>
          <a:stretch/>
        </p:blipFill>
        <p:spPr>
          <a:xfrm>
            <a:off x="6466791" y="840852"/>
            <a:ext cx="4109593" cy="51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9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724199">
            <a:off x="-53802" y="963265"/>
            <a:ext cx="6024406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b="1" dirty="0" smtClean="0">
                <a:solidFill>
                  <a:srgbClr val="BC14B0"/>
                </a:solidFill>
                <a:latin typeface="Comic Sans MS" panose="030F0702030302020204" pitchFamily="66" charset="0"/>
              </a:rPr>
              <a:t>The</a:t>
            </a:r>
          </a:p>
          <a:p>
            <a:pPr algn="ctr"/>
            <a:r>
              <a:rPr lang="en-US" sz="13800" b="1" dirty="0" smtClean="0">
                <a:solidFill>
                  <a:srgbClr val="BC14B0"/>
                </a:solidFill>
                <a:latin typeface="Comic Sans MS" panose="030F0702030302020204" pitchFamily="66" charset="0"/>
              </a:rPr>
              <a:t>				End</a:t>
            </a:r>
            <a:endParaRPr lang="en-US" sz="13800" b="1" dirty="0">
              <a:solidFill>
                <a:srgbClr val="BC14B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28" b="100000" l="9885" r="100000">
                        <a14:foregroundMark x1="58439" y1="44107" x2="61538" y2="48703"/>
                        <a14:backgroundMark x1="67617" y1="56184" x2="99697" y2="53840"/>
                        <a14:backgroundMark x1="69375" y1="54325" x2="95149" y2="48989"/>
                        <a14:backgroundMark x1="14676" y1="70816" x2="34506" y2="96281"/>
                        <a14:backgroundMark x1="18253" y1="50606" x2="11098" y2="83508"/>
                        <a14:backgroundMark x1="16434" y1="67098" x2="17465" y2="73403"/>
                        <a14:backgroundMark x1="22802" y1="77930" x2="28320" y2="78739"/>
                        <a14:backgroundMark x1="30139" y1="84883" x2="36446" y2="91754"/>
                        <a14:backgroundMark x1="38266" y1="93048" x2="42025" y2="96281"/>
                        <a14:backgroundMark x1="40267" y1="63379" x2="52517" y2="64188"/>
                        <a14:backgroundMark x1="49181" y1="54082" x2="17829" y2="54325"/>
                        <a14:backgroundMark x1="19830" y1="76071" x2="23408" y2="79305"/>
                        <a14:backgroundMark x1="33293" y1="57963" x2="33475" y2="59418"/>
                        <a14:backgroundMark x1="58945" y1="52546" x2="59854" y2="54729"/>
                        <a14:backgroundMark x1="24682" y1="54781" x2="53569" y2="59600"/>
                        <a14:backgroundMark x1="34477" y1="58933" x2="39734" y2="60638"/>
                        <a14:backgroundMark x1="28832" y1="78577" x2="28832" y2="79837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11" t="27534" r="6748"/>
          <a:stretch/>
        </p:blipFill>
        <p:spPr>
          <a:xfrm rot="16200000" flipH="1">
            <a:off x="4580313" y="1693808"/>
            <a:ext cx="6261350" cy="406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8589" y="-114300"/>
            <a:ext cx="88921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like to read Charlie and the 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Chocolate Factory.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2692" y="6027003"/>
            <a:ext cx="10063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Take a look at our favorite books.</a:t>
            </a:r>
            <a:endParaRPr lang="en-US" sz="4800" dirty="0">
              <a:solidFill>
                <a:srgbClr val="00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39" y="1206302"/>
            <a:ext cx="8156077" cy="4946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5" b="100000" l="9863" r="93694">
                        <a14:foregroundMark x1="22878" y1="55185" x2="33387" y2="50819"/>
                        <a14:foregroundMark x1="46079" y1="21043" x2="46645" y2="9278"/>
                        <a14:foregroundMark x1="15926" y1="73135" x2="24656" y2="76774"/>
                        <a14:foregroundMark x1="17661" y1="63090" x2="19542" y2="70325"/>
                        <a14:backgroundMark x1="16492" y1="67071" x2="17623" y2="71255"/>
                        <a14:backgroundMark x1="13743" y1="78532" x2="29022" y2="92480"/>
                        <a14:backgroundMark x1="27567" y1="79563" x2="28133" y2="78532"/>
                        <a14:backgroundMark x1="75344" y1="67314" x2="75344" y2="69800"/>
                        <a14:backgroundMark x1="89814" y1="60218" x2="92886" y2="68344"/>
                        <a14:backgroundMark x1="88682" y1="80412" x2="83428" y2="9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856"/>
          <a:stretch/>
        </p:blipFill>
        <p:spPr>
          <a:xfrm>
            <a:off x="5489633" y="926606"/>
            <a:ext cx="5081133" cy="522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541" y="0"/>
            <a:ext cx="117262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like to read Where The Wild Things Are.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2692" y="6027003"/>
            <a:ext cx="10063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Take a look at our favorite books.</a:t>
            </a:r>
            <a:endParaRPr lang="en-US" sz="4800" dirty="0">
              <a:solidFill>
                <a:srgbClr val="00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3"/>
          <a:stretch/>
        </p:blipFill>
        <p:spPr>
          <a:xfrm>
            <a:off x="1284636" y="769441"/>
            <a:ext cx="9680083" cy="5318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1" b="100000" l="7406" r="100000">
                        <a14:foregroundMark x1="54384" y1="68686" x2="64016" y2="63658"/>
                        <a14:foregroundMark x1="12585" y1="27922" x2="20582" y2="21502"/>
                        <a14:foregroundMark x1="19582" y1="19382" x2="23626" y2="22592"/>
                        <a14:foregroundMark x1="27806" y1="38825" x2="28214" y2="32950"/>
                        <a14:foregroundMark x1="49614" y1="91399" x2="89187" y2="80194"/>
                        <a14:foregroundMark x1="41209" y1="62023" x2="45388" y2="62023"/>
                        <a14:foregroundMark x1="39982" y1="62810" x2="42617" y2="62568"/>
                        <a14:foregroundMark x1="90822" y1="80678" x2="91004" y2="71896"/>
                        <a14:foregroundMark x1="88187" y1="84979" x2="91413" y2="80981"/>
                        <a14:foregroundMark x1="17219" y1="36947" x2="18991" y2="33495"/>
                        <a14:foregroundMark x1="13585" y1="16959" x2="18219" y2="19624"/>
                        <a14:foregroundMark x1="87824" y1="21744" x2="79782" y2="20715"/>
                        <a14:foregroundMark x1="39209" y1="63113" x2="40800" y2="62810"/>
                        <a14:foregroundMark x1="69150" y1="93640" x2="71377" y2="89522"/>
                        <a14:foregroundMark x1="74239" y1="93640" x2="75784" y2="89219"/>
                        <a14:foregroundMark x1="41549" y1="72161" x2="48912" y2="70196"/>
                        <a14:foregroundMark x1="42382" y1="74893" x2="46991" y2="71819"/>
                        <a14:foregroundMark x1="78361" y1="89240" x2="88668" y2="84202"/>
                        <a14:foregroundMark x1="56082" y1="87276" x2="65941" y2="85312"/>
                        <a14:foregroundMark x1="56082" y1="96243" x2="61524" y2="94022"/>
                        <a14:backgroundMark x1="49023" y1="85221" x2="67197" y2="82011"/>
                        <a14:backgroundMark x1="37801" y1="57480" x2="60382" y2="49001"/>
                        <a14:backgroundMark x1="46797" y1="41490" x2="49796" y2="41793"/>
                        <a14:backgroundMark x1="67015" y1="47910" x2="93003" y2="42277"/>
                        <a14:backgroundMark x1="93821" y1="45790" x2="99409" y2="43913"/>
                        <a14:backgroundMark x1="91822" y1="16172" x2="99182" y2="15385"/>
                        <a14:backgroundMark x1="49614" y1="10055" x2="52794" y2="7935"/>
                        <a14:backgroundMark x1="13403" y1="40460" x2="15584" y2="34827"/>
                        <a14:backgroundMark x1="25398" y1="11932" x2="37983" y2="4967"/>
                        <a14:backgroundMark x1="27806" y1="13265" x2="29623" y2="11084"/>
                        <a14:backgroundMark x1="16811" y1="94306" x2="40981" y2="92974"/>
                        <a14:backgroundMark x1="40209" y1="95397" x2="49205" y2="99394"/>
                        <a14:backgroundMark x1="56202" y1="98304" x2="70195" y2="94852"/>
                        <a14:backgroundMark x1="61381" y1="95639" x2="66015" y2="94064"/>
                        <a14:backgroundMark x1="47024" y1="87644" x2="48024" y2="87644"/>
                        <a14:backgroundMark x1="65016" y1="83646" x2="69786" y2="82011"/>
                        <a14:backgroundMark x1="76011" y1="79891" x2="84598" y2="74864"/>
                        <a14:backgroundMark x1="96411" y1="85766" x2="95184" y2="72441"/>
                        <a14:backgroundMark x1="91413" y1="63356" x2="99818" y2="62326"/>
                        <a14:backgroundMark x1="68287" y1="85100" x2="69150" y2="83646"/>
                        <a14:backgroundMark x1="81054" y1="90672" x2="81736" y2="88613"/>
                        <a14:backgroundMark x1="85083" y1="88984" x2="87196" y2="87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38"/>
          <a:stretch/>
        </p:blipFill>
        <p:spPr>
          <a:xfrm rot="5400000">
            <a:off x="3243483" y="703930"/>
            <a:ext cx="5901917" cy="486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1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2467" y="0"/>
            <a:ext cx="9884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like to read Charlotte’s Web.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2692" y="6027003"/>
            <a:ext cx="10063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Take a look at our favorite books.</a:t>
            </a:r>
            <a:endParaRPr lang="en-US" sz="4800" dirty="0">
              <a:solidFill>
                <a:srgbClr val="00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42" y="758399"/>
            <a:ext cx="9495472" cy="5341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89945" l="9995" r="100000">
                        <a14:foregroundMark x1="15266" y1="48213" x2="25443" y2="40581"/>
                        <a14:foregroundMark x1="19491" y1="41429" x2="33030" y2="41975"/>
                        <a14:foregroundMark x1="36665" y1="40279" x2="40482" y2="37190"/>
                        <a14:foregroundMark x1="15675" y1="51908" x2="15266" y2="49606"/>
                        <a14:foregroundMark x1="62699" y1="58389" x2="80736" y2="45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310"/>
          <a:stretch/>
        </p:blipFill>
        <p:spPr>
          <a:xfrm rot="5400000">
            <a:off x="5026991" y="388318"/>
            <a:ext cx="5737410" cy="5685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882" l="9950" r="100000">
                        <a14:backgroundMark x1="20854" y1="20351" x2="46479" y2="12720"/>
                        <a14:backgroundMark x1="34121" y1="21260" x2="45116" y2="12720"/>
                        <a14:backgroundMark x1="31804" y1="25863" x2="40300" y2="28286"/>
                        <a14:backgroundMark x1="47388" y1="9025" x2="75284" y2="1454"/>
                        <a14:backgroundMark x1="20854" y1="51484" x2="20173" y2="35312"/>
                        <a14:backgroundMark x1="20400" y1="21260" x2="25398" y2="23683"/>
                        <a14:backgroundMark x1="34802" y1="69776" x2="44662" y2="69473"/>
                        <a14:backgroundMark x1="45797" y1="67959" x2="46706" y2="67050"/>
                        <a14:backgroundMark x1="51522" y1="12417" x2="44162" y2="27438"/>
                        <a14:backgroundMark x1="45298" y1="69897" x2="51522" y2="7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14"/>
          <a:stretch/>
        </p:blipFill>
        <p:spPr>
          <a:xfrm rot="16200000" flipH="1">
            <a:off x="3042120" y="1943926"/>
            <a:ext cx="4511367" cy="3802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66520" l="0" r="738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253" b="31939"/>
          <a:stretch/>
        </p:blipFill>
        <p:spPr>
          <a:xfrm rot="20847707">
            <a:off x="5355918" y="3120527"/>
            <a:ext cx="391454" cy="3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5600" y="0"/>
            <a:ext cx="7818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like to read The Lorax.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2692" y="6027003"/>
            <a:ext cx="10063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Take a look at our favorite books.</a:t>
            </a:r>
            <a:endParaRPr lang="en-US" sz="4800" dirty="0">
              <a:solidFill>
                <a:srgbClr val="00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719"/>
          <a:stretch/>
        </p:blipFill>
        <p:spPr>
          <a:xfrm>
            <a:off x="1707372" y="830997"/>
            <a:ext cx="8834611" cy="5282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4" b="68230" l="11098" r="74045">
                        <a14:foregroundMark x1="13887" y1="49717" x2="25349" y2="47615"/>
                        <a14:foregroundMark x1="21831" y1="54568" x2="20619" y2="45190"/>
                        <a14:foregroundMark x1="16374" y1="49879" x2="18617" y2="45594"/>
                        <a14:foregroundMark x1="56822" y1="55861" x2="71073" y2="56427"/>
                        <a14:foregroundMark x1="58520" y1="45190" x2="69254" y2="43573"/>
                        <a14:backgroundMark x1="22984" y1="54002" x2="24378" y2="54729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1" t="24518" r="39403" b="26812"/>
          <a:stretch/>
        </p:blipFill>
        <p:spPr>
          <a:xfrm rot="5400000">
            <a:off x="3882788" y="1794684"/>
            <a:ext cx="5076967" cy="35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8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0998" y="0"/>
            <a:ext cx="8887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like to read Little Women.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2692" y="6027003"/>
            <a:ext cx="10063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Take a look at our favorite books.</a:t>
            </a:r>
            <a:endParaRPr lang="en-US" sz="4800" dirty="0">
              <a:solidFill>
                <a:srgbClr val="00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21" y="691158"/>
            <a:ext cx="7300913" cy="5475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6" b="100000" l="9905" r="89905">
                        <a14:foregroundMark x1="44858" y1="10397" x2="58612" y2="38843"/>
                        <a14:foregroundMark x1="24164" y1="39922" x2="42208" y2="27170"/>
                        <a14:foregroundMark x1="34132" y1="27170" x2="20252" y2="39578"/>
                        <a14:foregroundMark x1="21136" y1="40559" x2="20694" y2="42521"/>
                        <a14:foregroundMark x1="65608" y1="30099" x2="72487" y2="53865"/>
                        <a14:backgroundMark x1="15521" y1="69740" x2="37350" y2="99951"/>
                        <a14:backgroundMark x1="43596" y1="77489" x2="49148" y2="85140"/>
                        <a14:backgroundMark x1="85741" y1="57381" x2="75016" y2="93821"/>
                        <a14:backgroundMark x1="80568" y1="59000" x2="77539" y2="69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2" t="67835" r="23837" b="7066"/>
          <a:stretch/>
        </p:blipFill>
        <p:spPr>
          <a:xfrm>
            <a:off x="4462818" y="4885899"/>
            <a:ext cx="1624083" cy="126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6" b="100000" l="9905" r="89905">
                        <a14:foregroundMark x1="44858" y1="10397" x2="58612" y2="38843"/>
                        <a14:foregroundMark x1="24164" y1="39922" x2="42208" y2="27170"/>
                        <a14:foregroundMark x1="34132" y1="27170" x2="20252" y2="39578"/>
                        <a14:foregroundMark x1="21136" y1="40559" x2="20694" y2="42521"/>
                        <a14:foregroundMark x1="65608" y1="30099" x2="72487" y2="53865"/>
                        <a14:backgroundMark x1="15521" y1="69740" x2="37350" y2="99951"/>
                        <a14:backgroundMark x1="43596" y1="77489" x2="49148" y2="85140"/>
                        <a14:backgroundMark x1="85741" y1="57381" x2="75016" y2="93821"/>
                        <a14:backgroundMark x1="80568" y1="59000" x2="77539" y2="69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3313" y="1098280"/>
            <a:ext cx="3932292" cy="5056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3828" y1="76592" x2="43105" y2="62462"/>
                        <a14:foregroundMark x1="87739" y1="48696" x2="86662" y2="99939"/>
                        <a14:foregroundMark x1="24899" y1="71026" x2="12622" y2="96076"/>
                        <a14:foregroundMark x1="68991" y1="84507" x2="79366" y2="96378"/>
                        <a14:foregroundMark x1="79769" y1="5634" x2="83573" y2="54829"/>
                        <a14:foregroundMark x1="89395" y1="30382" x2="92277" y2="41247"/>
                        <a14:foregroundMark x1="92450" y1="37022" x2="93199" y2="45272"/>
                        <a14:foregroundMark x1="18271" y1="75252" x2="12450" y2="81891"/>
                        <a14:backgroundMark x1="23203" y1="50273" x2="9830" y2="82232"/>
                        <a14:backgroundMark x1="49045" y1="49060" x2="54498" y2="36810"/>
                        <a14:backgroundMark x1="59535" y1="21589" x2="57555" y2="31474"/>
                        <a14:backgroundMark x1="90830" y1="63918" x2="92775" y2="99879"/>
                        <a14:backgroundMark x1="16023" y1="29074" x2="56888" y2="10262"/>
                        <a14:backgroundMark x1="54813" y1="9557" x2="73718" y2="12173"/>
                        <a14:backgroundMark x1="82248" y1="1610" x2="86398" y2="4628"/>
                        <a14:backgroundMark x1="88069" y1="21831" x2="86744" y2="24748"/>
                        <a14:backgroundMark x1="30605" y1="34306" x2="18098" y2="55835"/>
                        <a14:backgroundMark x1="43804" y1="83501" x2="40231" y2="97686"/>
                        <a14:backgroundMark x1="42478" y1="84809" x2="40634" y2="86821"/>
                        <a14:backgroundMark x1="2421" y1="96378" x2="11124" y2="86821"/>
                        <a14:backgroundMark x1="88473" y1="9256" x2="86744" y2="1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4221" y="2033516"/>
            <a:ext cx="7215187" cy="413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7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450" y="0"/>
            <a:ext cx="120404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like to read The Very Hungry Caterpillar.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2692" y="6027003"/>
            <a:ext cx="10063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Take a look at our favorite books.</a:t>
            </a:r>
            <a:endParaRPr lang="en-US" sz="4800" dirty="0">
              <a:solidFill>
                <a:srgbClr val="00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0" t="2125" r="1329" b="2552"/>
          <a:stretch/>
        </p:blipFill>
        <p:spPr>
          <a:xfrm>
            <a:off x="617806" y="970822"/>
            <a:ext cx="11013744" cy="5056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1" b="89976" l="9945" r="100000">
                        <a14:foregroundMark x1="18678" y1="58124" x2="17890" y2="53112"/>
                        <a14:foregroundMark x1="18678" y1="43816" x2="28866" y2="32902"/>
                        <a14:foregroundMark x1="17283" y1="53112" x2="18496" y2="47534"/>
                        <a14:foregroundMark x1="67915" y1="76954" x2="56798" y2="69057"/>
                        <a14:backgroundMark x1="36022" y1="70089" x2="45543" y2="70331"/>
                        <a14:backgroundMark x1="36810" y1="25465" x2="47787" y2="23120"/>
                        <a14:backgroundMark x1="50940" y1="19159" x2="66889" y2="9297"/>
                        <a14:backgroundMark x1="58338" y1="18351" x2="74651" y2="18836"/>
                        <a14:backgroundMark x1="69861" y1="10105" x2="90358" y2="13015"/>
                        <a14:backgroundMark x1="51546" y1="80437" x2="86173" y2="80437"/>
                        <a14:backgroundMark x1="16919" y1="48585" x2="17101" y2="41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1" r="23060"/>
          <a:stretch/>
        </p:blipFill>
        <p:spPr>
          <a:xfrm rot="5400000">
            <a:off x="1200696" y="1114114"/>
            <a:ext cx="4692277" cy="5155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04" b="54049" l="26553" r="73889">
                        <a14:backgroundMark x1="36055" y1="29472" x2="66289" y2="29230"/>
                        <a14:backgroundMark x1="41067" y1="19102" x2="65238" y2="36446"/>
                        <a14:backgroundMark x1="63864" y1="23711" x2="67098" y2="40388"/>
                        <a14:backgroundMark x1="48989" y1="30261" x2="63379" y2="38023"/>
                        <a14:backgroundMark x1="32336" y1="40024" x2="43735" y2="30867"/>
                        <a14:backgroundMark x1="41310" y1="32019" x2="52466" y2="31837"/>
                        <a14:backgroundMark x1="35732" y1="42207" x2="38399" y2="38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6" t="10348" r="20194" b="41095"/>
          <a:stretch/>
        </p:blipFill>
        <p:spPr>
          <a:xfrm rot="330860">
            <a:off x="2136387" y="1482605"/>
            <a:ext cx="3005258" cy="328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8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2556" y="0"/>
            <a:ext cx="8504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like to read Harry Potter.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2692" y="6027003"/>
            <a:ext cx="10063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Take a look at our favorite books.</a:t>
            </a:r>
            <a:endParaRPr lang="en-US" sz="4800" dirty="0">
              <a:solidFill>
                <a:srgbClr val="00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61" y="742097"/>
            <a:ext cx="9553433" cy="5373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333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06082">
            <a:off x="2207993" y="3484905"/>
            <a:ext cx="1316069" cy="1316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50" r="100000">
                        <a14:backgroundMark x1="45434" y1="35191" x2="48978" y2="38159"/>
                        <a14:backgroundMark x1="47615" y1="31678" x2="52476" y2="25803"/>
                        <a14:backgroundMark x1="52067" y1="31678" x2="51840" y2="29013"/>
                        <a14:backgroundMark x1="97774" y1="15445" x2="97138" y2="5754"/>
                        <a14:backgroundMark x1="96910" y1="16051" x2="99773" y2="19322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7093" y="2380892"/>
            <a:ext cx="4259805" cy="3194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3" b="89976" l="9945" r="99333">
                        <a14:foregroundMark x1="46574" y1="78820" x2="46392" y2="76718"/>
                        <a14:backgroundMark x1="14736" y1="66370" x2="43602" y2="78335"/>
                        <a14:backgroundMark x1="49727" y1="66370" x2="87932" y2="79062"/>
                        <a14:backgroundMark x1="79018" y1="49394" x2="86962" y2="52304"/>
                        <a14:backgroundMark x1="79988" y1="35812" x2="86173" y2="35812"/>
                        <a14:backgroundMark x1="77623" y1="37672" x2="84354" y2="37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0" t="23126" r="34405" b="15426"/>
          <a:stretch/>
        </p:blipFill>
        <p:spPr>
          <a:xfrm rot="5400000">
            <a:off x="2284875" y="1344319"/>
            <a:ext cx="5189532" cy="4353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333" l="0" r="94667">
                        <a14:foregroundMark x1="16000" y1="14333" x2="9333" y2="9667"/>
                        <a14:backgroundMark x1="24333" y1="14667" x2="18333" y2="25000"/>
                        <a14:backgroundMark x1="46667" y1="39667" x2="39667" y2="4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765870">
            <a:off x="8054109" y="2946489"/>
            <a:ext cx="1849637" cy="18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2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6017" y="0"/>
            <a:ext cx="99373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like to read The Lion, The Witch, 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 The Wardrobe.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2692" y="6027003"/>
            <a:ext cx="10063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Take a look at our favorite books.</a:t>
            </a:r>
            <a:endParaRPr lang="en-US" sz="4800" dirty="0">
              <a:solidFill>
                <a:srgbClr val="00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424" y="1326241"/>
            <a:ext cx="7574508" cy="482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99" b="71140" l="14130" r="100000">
                        <a14:foregroundMark x1="46756" y1="34762" x2="41601" y2="29184"/>
                        <a14:backgroundMark x1="48757" y1="60226" x2="52153" y2="61358"/>
                        <a14:backgroundMark x1="77441" y1="50687" x2="92723" y2="49879"/>
                        <a14:backgroundMark x1="85749" y1="39289" x2="86780" y2="16249"/>
                        <a14:backgroundMark x1="84961" y1="69523" x2="86173" y2="61601"/>
                        <a14:backgroundMark x1="46756" y1="32175" x2="45361" y2="30800"/>
                        <a14:backgroundMark x1="18314" y1="54163" x2="19284" y2="53112"/>
                        <a14:backgroundMark x1="18314" y1="47777" x2="19527" y2="47534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3" t="19133" r="32503" b="23023"/>
          <a:stretch/>
        </p:blipFill>
        <p:spPr>
          <a:xfrm rot="5400000">
            <a:off x="5164173" y="1689814"/>
            <a:ext cx="5029403" cy="3885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3" b="89976" l="2790" r="89994">
                        <a14:foregroundMark x1="71255" y1="63703" x2="83202" y2="63460"/>
                        <a14:foregroundMark x1="72408" y1="45432" x2="84172" y2="43250"/>
                        <a14:foregroundMark x1="73620" y1="64753" x2="72226" y2="51496"/>
                        <a14:backgroundMark x1="24682" y1="74050" x2="35597" y2="70089"/>
                        <a14:backgroundMark x1="49727" y1="70089" x2="52941" y2="70574"/>
                        <a14:backgroundMark x1="35415" y1="32417" x2="34021" y2="29749"/>
                        <a14:backgroundMark x1="33839" y1="32094" x2="32444" y2="31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26"/>
          <a:stretch/>
        </p:blipFill>
        <p:spPr>
          <a:xfrm rot="5400000">
            <a:off x="3166447" y="1862809"/>
            <a:ext cx="3957853" cy="4611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847" b="78689" l="17455" r="76727">
                        <a14:backgroundMark x1="22182" y1="29508" x2="35636" y2="57923"/>
                        <a14:backgroundMark x1="37818" y1="24044" x2="51636" y2="25137"/>
                        <a14:backgroundMark x1="64364" y1="57923" x2="73091" y2="34426"/>
                        <a14:backgroundMark x1="51636" y1="59563" x2="51636" y2="59563"/>
                        <a14:backgroundMark x1="51636" y1="59563" x2="51636" y2="59563"/>
                      </a14:backgroundRemoval>
                    </a14:imgEffect>
                  </a14:imgLayer>
                </a14:imgProps>
              </a:ext>
            </a:extLst>
          </a:blip>
          <a:srcRect l="10543" t="8489" r="15471" b="13215"/>
          <a:stretch/>
        </p:blipFill>
        <p:spPr>
          <a:xfrm rot="202284">
            <a:off x="4980863" y="3458160"/>
            <a:ext cx="451502" cy="47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1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183</Words>
  <Application>Microsoft Office PowerPoint</Application>
  <PresentationFormat>Widescreen</PresentationFormat>
  <Paragraphs>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Comic Sans MS</vt:lpstr>
      <vt:lpstr>Office Theme</vt:lpstr>
      <vt:lpstr>Take A Look At Our Favorite Books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A Look At Our Favorite Books</dc:title>
  <dc:creator>Edenfield, Cara</dc:creator>
  <cp:lastModifiedBy>Edenfield, Cara</cp:lastModifiedBy>
  <cp:revision>22</cp:revision>
  <dcterms:created xsi:type="dcterms:W3CDTF">2020-02-25T20:23:43Z</dcterms:created>
  <dcterms:modified xsi:type="dcterms:W3CDTF">2020-03-02T17:16:50Z</dcterms:modified>
</cp:coreProperties>
</file>