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E1424-4970-4ADF-B102-9DBDC9E9F774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13F6-773A-4478-AF1C-BED028B45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40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E1424-4970-4ADF-B102-9DBDC9E9F774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13F6-773A-4478-AF1C-BED028B45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318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E1424-4970-4ADF-B102-9DBDC9E9F774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13F6-773A-4478-AF1C-BED028B45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24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E1424-4970-4ADF-B102-9DBDC9E9F774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13F6-773A-4478-AF1C-BED028B45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933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E1424-4970-4ADF-B102-9DBDC9E9F774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13F6-773A-4478-AF1C-BED028B45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540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E1424-4970-4ADF-B102-9DBDC9E9F774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13F6-773A-4478-AF1C-BED028B45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773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E1424-4970-4ADF-B102-9DBDC9E9F774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13F6-773A-4478-AF1C-BED028B45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40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E1424-4970-4ADF-B102-9DBDC9E9F774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13F6-773A-4478-AF1C-BED028B45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520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E1424-4970-4ADF-B102-9DBDC9E9F774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13F6-773A-4478-AF1C-BED028B45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343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E1424-4970-4ADF-B102-9DBDC9E9F774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13F6-773A-4478-AF1C-BED028B45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741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E1424-4970-4ADF-B102-9DBDC9E9F774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13F6-773A-4478-AF1C-BED028B45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455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AE1424-4970-4ADF-B102-9DBDC9E9F774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013F6-773A-4478-AF1C-BED028B45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428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2429"/>
            <a:ext cx="12192000" cy="155259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Let’s Make Willy Wonka’s </a:t>
            </a:r>
            <a:br>
              <a:rPr lang="en-US" dirty="0" smtClean="0"/>
            </a:br>
            <a:r>
              <a:rPr lang="en-US" dirty="0" smtClean="0"/>
              <a:t>Chocolate Mousse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6256528"/>
            <a:ext cx="9144000" cy="601472"/>
          </a:xfrm>
        </p:spPr>
        <p:txBody>
          <a:bodyPr/>
          <a:lstStyle/>
          <a:p>
            <a:r>
              <a:rPr lang="en-US" dirty="0" smtClean="0"/>
              <a:t>Groupbygroup.wordpress.com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734" y="1856095"/>
            <a:ext cx="5752532" cy="383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12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7388" y="136478"/>
            <a:ext cx="1129270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/>
              <a:t>Put 1 ½ cups of heavy whipping cream in a bowl.</a:t>
            </a:r>
          </a:p>
          <a:p>
            <a:pPr algn="ctr"/>
            <a:r>
              <a:rPr lang="en-US" sz="4400" dirty="0" smtClean="0"/>
              <a:t>Mix until thickened slightly.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54" y="2115292"/>
            <a:ext cx="2515910" cy="30845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0065" y="2882521"/>
            <a:ext cx="1933505" cy="35417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5871" y="2585982"/>
            <a:ext cx="2750293" cy="27502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6557" y="3189537"/>
            <a:ext cx="2927714" cy="292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32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9278" y="136478"/>
            <a:ext cx="1116895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/>
              <a:t>Put ¼ cup of powdered sugar into the bowl with</a:t>
            </a:r>
          </a:p>
          <a:p>
            <a:pPr algn="ctr"/>
            <a:r>
              <a:rPr lang="en-US" sz="4400" dirty="0" smtClean="0"/>
              <a:t>whipping cream.</a:t>
            </a:r>
            <a:endParaRPr lang="en-U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5080" y="2825086"/>
            <a:ext cx="3357349" cy="33573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561" y="1883280"/>
            <a:ext cx="2515910" cy="30845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9388" y="2449505"/>
            <a:ext cx="2750293" cy="275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365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7555" y="136478"/>
            <a:ext cx="96723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/>
              <a:t>Sift 1/3 cup dark chocolate cocoa powder</a:t>
            </a:r>
          </a:p>
          <a:p>
            <a:pPr algn="ctr"/>
            <a:r>
              <a:rPr lang="en-US" sz="4400" dirty="0" smtClean="0"/>
              <a:t>into the bowl.</a:t>
            </a:r>
            <a:endParaRPr lang="en-U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836" y="2186983"/>
            <a:ext cx="3104001" cy="34085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880" y="2692068"/>
            <a:ext cx="2903514" cy="29035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9388" y="2449505"/>
            <a:ext cx="2750293" cy="275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02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9422" y="136478"/>
            <a:ext cx="93886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/>
              <a:t>Mix all ingredients until stiff peaks form.</a:t>
            </a:r>
            <a:endParaRPr lang="en-U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903" y="1974885"/>
            <a:ext cx="3705736" cy="37057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4321"/>
          <a:stretch/>
        </p:blipFill>
        <p:spPr>
          <a:xfrm>
            <a:off x="6732754" y="1561527"/>
            <a:ext cx="3162060" cy="453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650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0529" y="136478"/>
            <a:ext cx="1064644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/>
              <a:t>Put mousse in cups.  Top with whipped cream</a:t>
            </a:r>
          </a:p>
          <a:p>
            <a:pPr algn="ctr"/>
            <a:r>
              <a:rPr lang="en-US" sz="4400" dirty="0" smtClean="0"/>
              <a:t>and strawberries.  Eat and enjoy!</a:t>
            </a:r>
            <a:endParaRPr lang="en-U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187" y="2139439"/>
            <a:ext cx="5755123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0948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70</Words>
  <Application>Microsoft Office PowerPoint</Application>
  <PresentationFormat>Widescreen</PresentationFormat>
  <Paragraphs>11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Let’s Make Willy Wonka’s  Chocolate Mousse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Leon County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Let’s Make Chocolate Mousse</dc:title>
  <dc:creator>Edenfield, Cara</dc:creator>
  <cp:lastModifiedBy>Edenfield, Cara</cp:lastModifiedBy>
  <cp:revision>3</cp:revision>
  <cp:lastPrinted>2020-03-04T15:38:11Z</cp:lastPrinted>
  <dcterms:created xsi:type="dcterms:W3CDTF">2020-03-04T15:02:54Z</dcterms:created>
  <dcterms:modified xsi:type="dcterms:W3CDTF">2020-03-04T15:41:37Z</dcterms:modified>
</cp:coreProperties>
</file>