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57" d="100"/>
          <a:sy n="57" d="100"/>
        </p:scale>
        <p:origin x="7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E5B2-4F70-44B7-A365-461F3AB8FC93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95E8-62E2-4D94-9294-0EC55890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0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E5B2-4F70-44B7-A365-461F3AB8FC93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95E8-62E2-4D94-9294-0EC55890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6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E5B2-4F70-44B7-A365-461F3AB8FC93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95E8-62E2-4D94-9294-0EC55890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0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E5B2-4F70-44B7-A365-461F3AB8FC93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95E8-62E2-4D94-9294-0EC55890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2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E5B2-4F70-44B7-A365-461F3AB8FC93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95E8-62E2-4D94-9294-0EC55890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9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E5B2-4F70-44B7-A365-461F3AB8FC93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95E8-62E2-4D94-9294-0EC55890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7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E5B2-4F70-44B7-A365-461F3AB8FC93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95E8-62E2-4D94-9294-0EC55890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5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E5B2-4F70-44B7-A365-461F3AB8FC93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95E8-62E2-4D94-9294-0EC55890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E5B2-4F70-44B7-A365-461F3AB8FC93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95E8-62E2-4D94-9294-0EC55890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0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E5B2-4F70-44B7-A365-461F3AB8FC93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95E8-62E2-4D94-9294-0EC55890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3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E5B2-4F70-44B7-A365-461F3AB8FC93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95E8-62E2-4D94-9294-0EC55890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4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5E5B2-4F70-44B7-A365-461F3AB8FC93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B95E8-62E2-4D94-9294-0EC55890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0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78392"/>
            <a:ext cx="12192000" cy="97939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Let’s Learn About Sound And Light</a:t>
            </a:r>
            <a:endParaRPr lang="en-US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88038"/>
            <a:ext cx="9144000" cy="969962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By: Cara Edenfield and Joy Delaney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Groupbygroup.wordpress.com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06" y="791570"/>
            <a:ext cx="9060388" cy="5096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40" b="100000" l="9863" r="93614">
                        <a14:foregroundMark x1="63379" y1="11886" x2="36944" y2="16010"/>
                        <a14:foregroundMark x1="60307" y1="9763" x2="64996" y2="11461"/>
                        <a14:foregroundMark x1="36702" y1="29594" x2="34196" y2="41662"/>
                        <a14:foregroundMark x1="30073" y1="36628" x2="29749" y2="40388"/>
                        <a14:foregroundMark x1="21423" y1="66040" x2="21665" y2="60400"/>
                        <a14:foregroundMark x1="36540" y1="15525" x2="54810" y2="8490"/>
                        <a14:backgroundMark x1="74454" y1="30625" x2="73646" y2="32686"/>
                        <a14:backgroundMark x1="29184" y1="15828" x2="31124" y2="23347"/>
                        <a14:backgroundMark x1="77526" y1="83748" x2="77284" y2="81625"/>
                        <a14:backgroundMark x1="20857" y1="67677" x2="20614" y2="69375"/>
                        <a14:backgroundMark x1="59822" y1="8793" x2="65885" y2="10916"/>
                        <a14:backgroundMark x1="72029" y1="13099" x2="74212" y2="16313"/>
                        <a14:backgroundMark x1="71625" y1="21407" x2="73484" y2="17404"/>
                        <a14:backgroundMark x1="28618" y1="35112" x2="34681" y2="27047"/>
                        <a14:backgroundMark x1="36540" y1="13099" x2="46888" y2="8247"/>
                        <a14:backgroundMark x1="65562" y1="13099" x2="71625" y2="19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55" y="707476"/>
            <a:ext cx="3885421" cy="51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261" y="109182"/>
            <a:ext cx="115483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Sound is a vibration, or wave, that travels through matter </a:t>
            </a:r>
            <a:endParaRPr lang="en-US" sz="3200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(</a:t>
            </a:r>
            <a:r>
              <a:rPr lang="en-US" sz="3200" dirty="0">
                <a:latin typeface="Century Gothic" panose="020B0502020202020204" pitchFamily="34" charset="0"/>
              </a:rPr>
              <a:t>solid, liquid, or gas) and can be heard</a:t>
            </a:r>
            <a:r>
              <a:rPr lang="en-US" sz="3200" dirty="0" smtClean="0">
                <a:latin typeface="Century Gothic" panose="020B0502020202020204" pitchFamily="34" charset="0"/>
              </a:rPr>
              <a:t>.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9567" y="6027003"/>
            <a:ext cx="10153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Let’s learn about sound and light.</a:t>
            </a:r>
            <a:endParaRPr lang="en-US" sz="48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360" y="1328662"/>
            <a:ext cx="9112155" cy="455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4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" y="109182"/>
            <a:ext cx="1208055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The vibration is started by some mechanical movement, </a:t>
            </a:r>
          </a:p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like someone hitting a drum or knocking on a door.</a:t>
            </a:r>
          </a:p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These vibrations make air molecules move from molecule to</a:t>
            </a:r>
          </a:p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molecule causing the sound to travel.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9567" y="6027003"/>
            <a:ext cx="10153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Let’s learn about sound and light.</a:t>
            </a:r>
            <a:endParaRPr lang="en-US" sz="48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Drum and bugle corps - Simple English Wikipedia, the fre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57" y="2111973"/>
            <a:ext cx="2649561" cy="3974342"/>
          </a:xfrm>
          <a:prstGeom prst="rect">
            <a:avLst/>
          </a:prstGeom>
        </p:spPr>
      </p:pic>
      <p:pic>
        <p:nvPicPr>
          <p:cNvPr id="5" name="Picture 4" descr="&quot;Ask, Seek, Knock&quot; Bible Lesson from Matthew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35" y="2568007"/>
            <a:ext cx="5726587" cy="306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1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12" y="109182"/>
            <a:ext cx="120260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Sound changes depending on how fast or slow an object </a:t>
            </a:r>
          </a:p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vibrates to make sound waves.  </a:t>
            </a:r>
            <a:r>
              <a:rPr lang="en-US" sz="3200" dirty="0">
                <a:latin typeface="Century Gothic" panose="020B0502020202020204" pitchFamily="34" charset="0"/>
              </a:rPr>
              <a:t>I</a:t>
            </a:r>
            <a:r>
              <a:rPr lang="en-US" sz="3200" dirty="0" smtClean="0">
                <a:latin typeface="Century Gothic" panose="020B0502020202020204" pitchFamily="34" charset="0"/>
              </a:rPr>
              <a:t>f an object vibrates quickly</a:t>
            </a:r>
          </a:p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we hear a high-pitched sound, and if an object vibrates </a:t>
            </a:r>
          </a:p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slowly we hear a low-pitched sound. 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9567" y="6027003"/>
            <a:ext cx="10153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Let’s learn about sound and light.</a:t>
            </a:r>
            <a:endParaRPr lang="en-US" sz="48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1423" b="14285"/>
          <a:stretch/>
        </p:blipFill>
        <p:spPr>
          <a:xfrm>
            <a:off x="1709470" y="2347415"/>
            <a:ext cx="3453641" cy="2565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48306" y="4913194"/>
            <a:ext cx="2375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Whistle</a:t>
            </a: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High pitched sound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3888" b="7403"/>
          <a:stretch/>
        </p:blipFill>
        <p:spPr>
          <a:xfrm>
            <a:off x="7141760" y="2197290"/>
            <a:ext cx="3107709" cy="27568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06939" y="4913194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Bass drum</a:t>
            </a: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Low pitched sound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62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5208" y="109182"/>
            <a:ext cx="12263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The volume of sound is the measure of loudness.  Loud sound</a:t>
            </a:r>
          </a:p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has a high volume while soft sound has a low volume.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9567" y="6027003"/>
            <a:ext cx="10153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Let’s learn about sound and light.</a:t>
            </a:r>
            <a:endParaRPr lang="en-US" sz="48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677" y="2011552"/>
            <a:ext cx="4419515" cy="3111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136" y="1324348"/>
            <a:ext cx="34671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9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307" y="109182"/>
            <a:ext cx="115002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L</a:t>
            </a:r>
            <a:r>
              <a:rPr lang="en-US" sz="3200" dirty="0" smtClean="0">
                <a:latin typeface="Century Gothic" panose="020B0502020202020204" pitchFamily="34" charset="0"/>
              </a:rPr>
              <a:t>ight is a form of energy made of photons. Light is unique </a:t>
            </a:r>
          </a:p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in that it behaves like both a particle and a wave.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9567" y="6027003"/>
            <a:ext cx="10153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Let’s learn about sound and light.</a:t>
            </a:r>
            <a:endParaRPr lang="en-US" sz="48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551"/>
          <a:stretch/>
        </p:blipFill>
        <p:spPr>
          <a:xfrm>
            <a:off x="3301154" y="1853910"/>
            <a:ext cx="5510568" cy="33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0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3529" y="109182"/>
            <a:ext cx="121799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Depending on the type of matter it comes into contact with, light will</a:t>
            </a:r>
          </a:p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behave differently. Transparent objects allow light to pass through. </a:t>
            </a:r>
          </a:p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Opaque objects reflect light. Translucent objects do some of </a:t>
            </a:r>
          </a:p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both and tend to scatter the light.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9567" y="6027003"/>
            <a:ext cx="10153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Let’s learn about sound and light.</a:t>
            </a:r>
            <a:endParaRPr lang="en-US" sz="48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352" y="1925064"/>
            <a:ext cx="5469252" cy="410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0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685" y="109182"/>
            <a:ext cx="1213024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Light of different wavelengths looks like different colors to us.</a:t>
            </a:r>
          </a:p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When we see an object of a certain color that means that </a:t>
            </a:r>
          </a:p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light of that color's wavelength is being reflected </a:t>
            </a:r>
          </a:p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off the object.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9567" y="6027003"/>
            <a:ext cx="10153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Let’s learn about sound and light.</a:t>
            </a:r>
            <a:endParaRPr lang="en-US" sz="48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223" y="2171285"/>
            <a:ext cx="5158427" cy="38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5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7879" y="-218364"/>
            <a:ext cx="33954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The End</a:t>
            </a:r>
            <a:endParaRPr lang="en-US" sz="66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9092" y="1477601"/>
            <a:ext cx="6033053" cy="452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1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2908</TotalTime>
  <Words>301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Let’s Learn About Sound And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Learn About Sound And Light</dc:title>
  <dc:creator>Edenfield, Cara</dc:creator>
  <cp:lastModifiedBy>owls</cp:lastModifiedBy>
  <cp:revision>14</cp:revision>
  <dcterms:created xsi:type="dcterms:W3CDTF">2020-03-04T20:31:39Z</dcterms:created>
  <dcterms:modified xsi:type="dcterms:W3CDTF">2020-03-11T17:03:46Z</dcterms:modified>
</cp:coreProperties>
</file>