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CA0D-091E-4D83-BA02-E8FC3673240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2A1-2C2D-42DD-BE75-C54E2BCA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3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CA0D-091E-4D83-BA02-E8FC3673240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2A1-2C2D-42DD-BE75-C54E2BCA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5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CA0D-091E-4D83-BA02-E8FC3673240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2A1-2C2D-42DD-BE75-C54E2BCA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6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CA0D-091E-4D83-BA02-E8FC3673240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2A1-2C2D-42DD-BE75-C54E2BCA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CA0D-091E-4D83-BA02-E8FC3673240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2A1-2C2D-42DD-BE75-C54E2BCA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CA0D-091E-4D83-BA02-E8FC3673240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2A1-2C2D-42DD-BE75-C54E2BCA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CA0D-091E-4D83-BA02-E8FC3673240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2A1-2C2D-42DD-BE75-C54E2BCA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CA0D-091E-4D83-BA02-E8FC3673240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2A1-2C2D-42DD-BE75-C54E2BCA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CA0D-091E-4D83-BA02-E8FC3673240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2A1-2C2D-42DD-BE75-C54E2BCA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5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CA0D-091E-4D83-BA02-E8FC3673240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2A1-2C2D-42DD-BE75-C54E2BCA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3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CA0D-091E-4D83-BA02-E8FC3673240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2A1-2C2D-42DD-BE75-C54E2BCA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0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6CA0D-091E-4D83-BA02-E8FC36732401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82A1-2C2D-42DD-BE75-C54E2BCA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6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82138"/>
            <a:ext cx="12192000" cy="1214651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Let’s Learn About Greece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42629"/>
            <a:ext cx="9144000" cy="915371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By: Cara Edenfield and Joy Delaney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Groupbygroup.wordpress.com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3" b="9160"/>
          <a:stretch/>
        </p:blipFill>
        <p:spPr>
          <a:xfrm>
            <a:off x="2343256" y="660029"/>
            <a:ext cx="7505487" cy="52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5" b="100000" l="9943" r="89976">
                        <a14:foregroundMark x1="33226" y1="17526" x2="47777" y2="20679"/>
                        <a14:foregroundMark x1="35893" y1="15343" x2="44058" y2="14918"/>
                        <a14:foregroundMark x1="43816" y1="25894" x2="51819" y2="24682"/>
                        <a14:foregroundMark x1="55214" y1="23893" x2="53355" y2="26258"/>
                        <a14:foregroundMark x1="53112" y1="22862" x2="54163" y2="23105"/>
                        <a14:foregroundMark x1="33468" y1="18921" x2="34519" y2="28260"/>
                        <a14:foregroundMark x1="36378" y1="31837" x2="39046" y2="34809"/>
                        <a14:foregroundMark x1="37926" y1="80577" x2="39852" y2="93008"/>
                        <a14:foregroundMark x1="54963" y1="57603" x2="53481" y2="93341"/>
                        <a14:foregroundMark x1="33481" y1="92231" x2="33481" y2="92231"/>
                        <a14:foregroundMark x1="36000" y1="90122" x2="36000" y2="97336"/>
                        <a14:backgroundMark x1="26839" y1="20315" x2="33226" y2="34627"/>
                        <a14:backgroundMark x1="69281" y1="37841" x2="82053" y2="87750"/>
                        <a14:backgroundMark x1="59175" y1="73620" x2="64026" y2="79200"/>
                        <a14:backgroundMark x1="58448" y1="71255" x2="59984" y2="72832"/>
                        <a14:backgroundMark x1="44382" y1="85203" x2="44058" y2="99879"/>
                        <a14:backgroundMark x1="43331" y1="84779" x2="44058" y2="81201"/>
                        <a14:backgroundMark x1="42765" y1="89569" x2="43331" y2="90540"/>
                        <a14:backgroundMark x1="26815" y1="29523" x2="29185" y2="37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12"/>
          <a:stretch/>
        </p:blipFill>
        <p:spPr>
          <a:xfrm>
            <a:off x="3534769" y="2470001"/>
            <a:ext cx="2806891" cy="34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9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738" y="0"/>
            <a:ext cx="11269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Greece is located in southeast Europe, </a:t>
            </a:r>
            <a:endParaRPr lang="en-US" sz="40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close </a:t>
            </a:r>
            <a:r>
              <a:rPr lang="en-US" sz="4000" dirty="0">
                <a:latin typeface="Arial Black" panose="020B0A04020102020204" pitchFamily="34" charset="0"/>
              </a:rPr>
              <a:t>to both Africa and Asia.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191" y="6264323"/>
            <a:ext cx="730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Let’s learn about Greece.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50" y="2033320"/>
            <a:ext cx="4941719" cy="3293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70" y="1556073"/>
            <a:ext cx="48768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8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30" y="0"/>
            <a:ext cx="117925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The highest mountain in Greece is Mount Olympus. 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In Greek mythology Mount Olympus was the home 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of the gods and the site of the throne of Zeus.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8191" y="6264323"/>
            <a:ext cx="730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Let’s learn about Greece.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34" y="1569660"/>
            <a:ext cx="6167978" cy="46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67" y="0"/>
            <a:ext cx="114217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The Olympic Games originated in Ancient Greece.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Events included wrestling, boxing, long jump, 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javelin, discus and chariot racing.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8191" y="6264323"/>
            <a:ext cx="730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Let’s learn about Greece.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00" y="1569660"/>
            <a:ext cx="8096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8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854" y="0"/>
            <a:ext cx="117349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Statues of Greek gods and goddesses were placed 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inside temples, the most famous of which is the 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Parthenon. This temple in Athens was built for the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 goddess Athena, the protector of the city.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8191" y="6264323"/>
            <a:ext cx="730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Let’s learn about Greece.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26" y="2062103"/>
            <a:ext cx="6941993" cy="4202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01" y="2062103"/>
            <a:ext cx="3157115" cy="42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4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364" y="0"/>
            <a:ext cx="11259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The animal of Greece is the dolphin and the</a:t>
            </a:r>
            <a:endParaRPr lang="en-US" sz="6000" dirty="0">
              <a:latin typeface="Arial Black" panose="020B0A04020102020204" pitchFamily="34" charset="0"/>
            </a:endParaRPr>
          </a:p>
          <a:p>
            <a:pPr algn="ctr"/>
            <a:r>
              <a:rPr lang="en-US" sz="3600" smtClean="0"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flower is the Laurel branch.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8191" y="6264323"/>
            <a:ext cx="730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Let’s learn about Greece.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39" y="1272584"/>
            <a:ext cx="6581193" cy="2519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7" y="2532265"/>
            <a:ext cx="5636223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6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6" y="0"/>
            <a:ext cx="12138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In Greek mythology the owl was sacred to Athena, 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the goddess of wisdom. Therefore it was considered 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a protector of the Greek armies.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8191" y="6264323"/>
            <a:ext cx="730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Let’s learn about Greece.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171" y="2277767"/>
            <a:ext cx="6276308" cy="32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4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464" y="0"/>
            <a:ext cx="118177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Arial Black" panose="020B0A04020102020204" pitchFamily="34" charset="0"/>
              </a:rPr>
              <a:t>Early Greek civilizations would use and make patterns </a:t>
            </a:r>
          </a:p>
          <a:p>
            <a:pPr algn="ctr"/>
            <a:r>
              <a:rPr lang="en-US" sz="3000" dirty="0" smtClean="0">
                <a:latin typeface="Arial Black" panose="020B0A04020102020204" pitchFamily="34" charset="0"/>
              </a:rPr>
              <a:t>from the stars to tell stories of their gods and heroes </a:t>
            </a:r>
          </a:p>
          <a:p>
            <a:pPr algn="ctr"/>
            <a:r>
              <a:rPr lang="en-US" sz="3000" dirty="0" smtClean="0">
                <a:latin typeface="Arial Black" panose="020B0A04020102020204" pitchFamily="34" charset="0"/>
              </a:rPr>
              <a:t>in their folklore and would also use these patterns</a:t>
            </a:r>
          </a:p>
          <a:p>
            <a:pPr algn="ctr"/>
            <a:r>
              <a:rPr lang="en-US" sz="3000" dirty="0" smtClean="0">
                <a:latin typeface="Arial Black" panose="020B0A04020102020204" pitchFamily="34" charset="0"/>
              </a:rPr>
              <a:t>to know where they were and what time of year it was.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8191" y="6264323"/>
            <a:ext cx="730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Let’s learn about Greece.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381" y="1862714"/>
            <a:ext cx="4477887" cy="44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0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3379" y="177421"/>
            <a:ext cx="39680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The End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39" y="1285417"/>
            <a:ext cx="6787487" cy="5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4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237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Let’s Learn About Greece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Learn About Greece</dc:title>
  <dc:creator>Edenfield, Cara</dc:creator>
  <cp:lastModifiedBy>owls</cp:lastModifiedBy>
  <cp:revision>7</cp:revision>
  <dcterms:created xsi:type="dcterms:W3CDTF">2020-02-24T13:29:51Z</dcterms:created>
  <dcterms:modified xsi:type="dcterms:W3CDTF">2020-02-26T18:02:54Z</dcterms:modified>
</cp:coreProperties>
</file>