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4" r:id="rId4"/>
    <p:sldId id="258" r:id="rId5"/>
    <p:sldId id="259" r:id="rId6"/>
    <p:sldId id="260" r:id="rId7"/>
    <p:sldId id="261" r:id="rId8"/>
    <p:sldId id="262" r:id="rId9"/>
    <p:sldId id="263" r:id="rId10"/>
    <p:sldId id="26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66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B2447-4ED9-443F-B842-125142E99E89}" type="datetimeFigureOut">
              <a:rPr lang="en-US" smtClean="0"/>
              <a:t>1/6/2020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B1A06-F847-4B40-8098-02212F577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8490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B2447-4ED9-443F-B842-125142E99E89}" type="datetimeFigureOut">
              <a:rPr lang="en-US" smtClean="0"/>
              <a:t>1/6/2020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B1A06-F847-4B40-8098-02212F577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474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B2447-4ED9-443F-B842-125142E99E89}" type="datetimeFigureOut">
              <a:rPr lang="en-US" smtClean="0"/>
              <a:t>1/6/2020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B1A06-F847-4B40-8098-02212F577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5589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B2447-4ED9-443F-B842-125142E99E89}" type="datetimeFigureOut">
              <a:rPr lang="en-US" smtClean="0"/>
              <a:t>1/6/2020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B1A06-F847-4B40-8098-02212F577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1191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B2447-4ED9-443F-B842-125142E99E89}" type="datetimeFigureOut">
              <a:rPr lang="en-US" smtClean="0"/>
              <a:t>1/6/2020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B1A06-F847-4B40-8098-02212F577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6291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B2447-4ED9-443F-B842-125142E99E89}" type="datetimeFigureOut">
              <a:rPr lang="en-US" smtClean="0"/>
              <a:t>1/6/2020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B1A06-F847-4B40-8098-02212F577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2003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B2447-4ED9-443F-B842-125142E99E89}" type="datetimeFigureOut">
              <a:rPr lang="en-US" smtClean="0"/>
              <a:t>1/6/2020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B1A06-F847-4B40-8098-02212F577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3958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B2447-4ED9-443F-B842-125142E99E89}" type="datetimeFigureOut">
              <a:rPr lang="en-US" smtClean="0"/>
              <a:t>1/6/2020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B1A06-F847-4B40-8098-02212F577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0780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B2447-4ED9-443F-B842-125142E99E89}" type="datetimeFigureOut">
              <a:rPr lang="en-US" smtClean="0"/>
              <a:t>1/6/2020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B1A06-F847-4B40-8098-02212F577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6527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B2447-4ED9-443F-B842-125142E99E89}" type="datetimeFigureOut">
              <a:rPr lang="en-US" smtClean="0"/>
              <a:t>1/6/2020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B1A06-F847-4B40-8098-02212F577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1978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B2447-4ED9-443F-B842-125142E99E89}" type="datetimeFigureOut">
              <a:rPr lang="en-US" smtClean="0"/>
              <a:t>1/6/2020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B1A06-F847-4B40-8098-02212F577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512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EB2447-4ED9-443F-B842-125142E99E89}" type="datetimeFigureOut">
              <a:rPr lang="en-US" smtClean="0"/>
              <a:t>1/6/2020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2B1A06-F847-4B40-8098-02212F577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430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-104966"/>
            <a:ext cx="12192000" cy="1047631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What Happened In The 1920s?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6024516"/>
            <a:ext cx="9144000" cy="942666"/>
          </a:xfrm>
        </p:spPr>
        <p:txBody>
          <a:bodyPr/>
          <a:lstStyle/>
          <a:p>
            <a:r>
              <a:rPr lang="en-US" dirty="0" smtClean="0"/>
              <a:t>By: Cara Edenfield and Joy Delaney</a:t>
            </a:r>
          </a:p>
          <a:p>
            <a:r>
              <a:rPr lang="en-US" dirty="0" smtClean="0"/>
              <a:t>Groupbygroup.wordpress.com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1979" y="891804"/>
            <a:ext cx="6908042" cy="51835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45" b="100000" l="9943" r="89976">
                        <a14:backgroundMark x1="31528" y1="23226" x2="17219" y2="99818"/>
                        <a14:backgroundMark x1="39208" y1="57671" x2="20614" y2="97635"/>
                        <a14:backgroundMark x1="48989" y1="97029" x2="55699" y2="99636"/>
                        <a14:backgroundMark x1="59660" y1="99030" x2="72110" y2="984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0659"/>
          <a:stretch/>
        </p:blipFill>
        <p:spPr>
          <a:xfrm>
            <a:off x="3233098" y="634136"/>
            <a:ext cx="5143500" cy="5441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4582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38748" y="136477"/>
            <a:ext cx="354456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0" dirty="0" smtClean="0">
                <a:solidFill>
                  <a:srgbClr val="FF0000"/>
                </a:solidFill>
              </a:rPr>
              <a:t>The End</a:t>
            </a:r>
            <a:endParaRPr lang="en-US" sz="8000" dirty="0"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47498" y="1279166"/>
            <a:ext cx="7324299" cy="53716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306" b="100000" l="9863" r="89976">
                        <a14:foregroundMark x1="27243" y1="9763" x2="35247" y2="7580"/>
                        <a14:foregroundMark x1="60146" y1="36992" x2="27567" y2="42814"/>
                        <a14:foregroundMark x1="56427" y1="48757" x2="57478" y2="58338"/>
                        <a14:backgroundMark x1="60954" y1="6974" x2="77445" y2="53305"/>
                        <a14:backgroundMark x1="50849" y1="28684" x2="57478" y2="25652"/>
                        <a14:backgroundMark x1="50849" y1="27835" x2="51415" y2="25652"/>
                        <a14:backgroundMark x1="23525" y1="10552" x2="30477" y2="5943"/>
                        <a14:backgroundMark x1="38157" y1="5761" x2="41633" y2="5397"/>
                        <a14:backgroundMark x1="15845" y1="33839" x2="31770" y2="29230"/>
                        <a14:backgroundMark x1="31285" y1="27289" x2="32579" y2="28260"/>
                        <a14:backgroundMark x1="61762" y1="23469" x2="66047" y2="41783"/>
                        <a14:backgroundMark x1="59337" y1="49363" x2="60711" y2="56095"/>
                        <a14:backgroundMark x1="43977" y1="82414" x2="47130" y2="97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0028"/>
          <a:stretch/>
        </p:blipFill>
        <p:spPr>
          <a:xfrm>
            <a:off x="2782049" y="1934227"/>
            <a:ext cx="4860697" cy="4534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8471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85971" y="0"/>
            <a:ext cx="865012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dirty="0" smtClean="0">
                <a:solidFill>
                  <a:srgbClr val="FF0000"/>
                </a:solidFill>
              </a:rPr>
              <a:t>What happened in the 1920s?</a:t>
            </a:r>
            <a:endParaRPr lang="en-US" sz="54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90677" y="5526917"/>
            <a:ext cx="984070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/>
              <a:t>The Nineteenth Amendment was ratified in 1920 </a:t>
            </a:r>
            <a:endParaRPr lang="en-US" sz="3600" dirty="0" smtClean="0"/>
          </a:p>
          <a:p>
            <a:pPr algn="ctr"/>
            <a:r>
              <a:rPr lang="en-US" sz="3600" dirty="0" smtClean="0"/>
              <a:t>giving </a:t>
            </a:r>
            <a:r>
              <a:rPr lang="en-US" sz="3600" dirty="0"/>
              <a:t>women the right to vote in the United States.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725" y="1229365"/>
            <a:ext cx="11644613" cy="3886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2202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85971" y="0"/>
            <a:ext cx="865012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dirty="0" smtClean="0">
                <a:solidFill>
                  <a:srgbClr val="FF0000"/>
                </a:solidFill>
              </a:rPr>
              <a:t>What happened in the 1920s?</a:t>
            </a:r>
            <a:endParaRPr lang="en-US" sz="54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7884" y="6086474"/>
            <a:ext cx="117662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/>
              <a:t>In 1923, Garrett Morgan patented an electric automatic traffic signal. </a:t>
            </a:r>
            <a:endParaRPr lang="en-US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1112" y="1027386"/>
            <a:ext cx="3741903" cy="49550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3581" y="1211792"/>
            <a:ext cx="3802252" cy="4874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5704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85971" y="0"/>
            <a:ext cx="865012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dirty="0" smtClean="0">
                <a:solidFill>
                  <a:srgbClr val="FF0000"/>
                </a:solidFill>
              </a:rPr>
              <a:t>What happened in the 1920s?</a:t>
            </a:r>
            <a:endParaRPr lang="en-US" sz="54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30999" y="5772576"/>
            <a:ext cx="1016008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/>
              <a:t>In 1927 Babe Ruth, a baseball player for the Yankees, </a:t>
            </a:r>
          </a:p>
          <a:p>
            <a:pPr algn="ctr"/>
            <a:r>
              <a:rPr lang="en-US" sz="3600" dirty="0" smtClean="0"/>
              <a:t>set a home run record that would stand for 70 years.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5017" y="923330"/>
            <a:ext cx="8572032" cy="4821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7803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85971" y="0"/>
            <a:ext cx="865012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dirty="0" smtClean="0">
                <a:solidFill>
                  <a:srgbClr val="FF0000"/>
                </a:solidFill>
              </a:rPr>
              <a:t>What happened in the 1920s?</a:t>
            </a:r>
            <a:endParaRPr lang="en-US" sz="54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49290" y="5772576"/>
            <a:ext cx="992348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/>
              <a:t>Also in 1927, Charles Lindbergh flew solo </a:t>
            </a:r>
          </a:p>
          <a:p>
            <a:pPr algn="ctr"/>
            <a:r>
              <a:rPr lang="en-US" sz="3600" dirty="0" smtClean="0"/>
              <a:t>across the Atlantic Ocean in the "Spirit of St. Louis." 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0592" y="923330"/>
            <a:ext cx="8620881" cy="4849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359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85971" y="0"/>
            <a:ext cx="865012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dirty="0" smtClean="0">
                <a:solidFill>
                  <a:srgbClr val="FF0000"/>
                </a:solidFill>
              </a:rPr>
              <a:t>What happened in the 1920s?</a:t>
            </a:r>
            <a:endParaRPr lang="en-US" sz="54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60382" y="6059179"/>
            <a:ext cx="99013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/>
              <a:t>Sliced bread and bubblegum were invented in 1928.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712" y="1794481"/>
            <a:ext cx="5517963" cy="33935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2990" y="875961"/>
            <a:ext cx="4061220" cy="5183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0176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85971" y="0"/>
            <a:ext cx="865012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dirty="0" smtClean="0">
                <a:solidFill>
                  <a:srgbClr val="FF0000"/>
                </a:solidFill>
              </a:rPr>
              <a:t>What happened in the 1920s?</a:t>
            </a:r>
            <a:endParaRPr lang="en-US" sz="54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80502" y="5657671"/>
            <a:ext cx="1238306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/>
              <a:t>Disney’s </a:t>
            </a:r>
            <a:r>
              <a:rPr lang="en-US" sz="3600" i="1" dirty="0" smtClean="0"/>
              <a:t>Steamboat Willie</a:t>
            </a:r>
            <a:r>
              <a:rPr lang="en-US" sz="3600" dirty="0" smtClean="0"/>
              <a:t>, the first film starring Mickey Mouse to</a:t>
            </a:r>
          </a:p>
          <a:p>
            <a:pPr algn="ctr"/>
            <a:r>
              <a:rPr lang="en-US" sz="3600" dirty="0" smtClean="0"/>
              <a:t> be released with synchronized sound, was shown in 1928.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1311" y="1051369"/>
            <a:ext cx="6679442" cy="4478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6428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85971" y="0"/>
            <a:ext cx="865012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dirty="0" smtClean="0">
                <a:solidFill>
                  <a:srgbClr val="FF0000"/>
                </a:solidFill>
              </a:rPr>
              <a:t>What happened in the 1920s?</a:t>
            </a:r>
            <a:endParaRPr lang="en-US" sz="54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6886" y="5772576"/>
            <a:ext cx="1092831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/>
              <a:t>In 1929, the stock market crashed, marking the beginning</a:t>
            </a:r>
          </a:p>
          <a:p>
            <a:pPr algn="ctr"/>
            <a:r>
              <a:rPr lang="en-US" sz="3600" dirty="0" smtClean="0"/>
              <a:t>of the Great Depression.</a:t>
            </a:r>
            <a:endParaRPr lang="en-US" sz="3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886" y="1227751"/>
            <a:ext cx="6364305" cy="42404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6609" y="1555298"/>
            <a:ext cx="3632794" cy="3255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6451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85971" y="0"/>
            <a:ext cx="865012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dirty="0" smtClean="0">
                <a:solidFill>
                  <a:srgbClr val="FF0000"/>
                </a:solidFill>
              </a:rPr>
              <a:t>What happened in the 1920s?</a:t>
            </a:r>
            <a:endParaRPr lang="en-US" sz="54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79188" y="5657671"/>
            <a:ext cx="1238044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/>
              <a:t>Sometimes the Roaring Twenties is also called the "Age of Jazz.“</a:t>
            </a:r>
          </a:p>
          <a:p>
            <a:pPr algn="ctr"/>
            <a:r>
              <a:rPr lang="en-US" sz="3200" dirty="0" smtClean="0"/>
              <a:t>People listened to it on the radio and heard live jazz bands at dance halls.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595" y="1460211"/>
            <a:ext cx="4762500" cy="38385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5324" y="1460211"/>
            <a:ext cx="5710544" cy="3807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1521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199</Words>
  <Application>Microsoft Office PowerPoint</Application>
  <PresentationFormat>Widescreen</PresentationFormat>
  <Paragraphs>26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What Happened In The 1920s?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Leon County Schools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Happened In The 1920s?</dc:title>
  <dc:creator>Edenfield, Cara</dc:creator>
  <cp:lastModifiedBy>Edenfield, Cara</cp:lastModifiedBy>
  <cp:revision>8</cp:revision>
  <dcterms:created xsi:type="dcterms:W3CDTF">2020-01-06T15:36:38Z</dcterms:created>
  <dcterms:modified xsi:type="dcterms:W3CDTF">2020-01-06T16:45:00Z</dcterms:modified>
</cp:coreProperties>
</file>