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D714-3F14-4D0C-BFA4-0C482803E50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AEB5-8A6C-4B43-9727-D42467E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D714-3F14-4D0C-BFA4-0C482803E50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AEB5-8A6C-4B43-9727-D42467E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7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D714-3F14-4D0C-BFA4-0C482803E50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AEB5-8A6C-4B43-9727-D42467E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8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D714-3F14-4D0C-BFA4-0C482803E50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AEB5-8A6C-4B43-9727-D42467E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4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D714-3F14-4D0C-BFA4-0C482803E50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AEB5-8A6C-4B43-9727-D42467E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3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D714-3F14-4D0C-BFA4-0C482803E50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AEB5-8A6C-4B43-9727-D42467E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6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D714-3F14-4D0C-BFA4-0C482803E50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AEB5-8A6C-4B43-9727-D42467E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6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D714-3F14-4D0C-BFA4-0C482803E50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AEB5-8A6C-4B43-9727-D42467E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5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D714-3F14-4D0C-BFA4-0C482803E50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AEB5-8A6C-4B43-9727-D42467E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1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D714-3F14-4D0C-BFA4-0C482803E50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AEB5-8A6C-4B43-9727-D42467E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3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D714-3F14-4D0C-BFA4-0C482803E50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AEB5-8A6C-4B43-9727-D42467E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2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BD714-3F14-4D0C-BFA4-0C482803E50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7AEB5-8A6C-4B43-9727-D42467EB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7939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There Are Lots Of Different Hobbies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28981"/>
            <a:ext cx="9144000" cy="929019"/>
          </a:xfrm>
        </p:spPr>
        <p:txBody>
          <a:bodyPr/>
          <a:lstStyle/>
          <a:p>
            <a:r>
              <a:rPr lang="en-US" dirty="0" smtClean="0"/>
              <a:t>By: Cara Edenfield and Joy Delaney</a:t>
            </a:r>
          </a:p>
          <a:p>
            <a:r>
              <a:rPr lang="en-US" dirty="0" smtClean="0"/>
              <a:t>Groupbygroup.wordpress.com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77" y="1194344"/>
            <a:ext cx="6026245" cy="45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9692" y="0"/>
            <a:ext cx="7633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Some people like to go kayaking.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35902" y="5991368"/>
            <a:ext cx="814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There are lots of different hobbies.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74" y="769441"/>
            <a:ext cx="5330588" cy="53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73" y="0"/>
            <a:ext cx="9542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Some people like to take care of animals.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35902" y="5991368"/>
            <a:ext cx="814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There are lots of different hobbies.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87" y="705443"/>
            <a:ext cx="4034561" cy="53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183" y="1768589"/>
            <a:ext cx="5742930" cy="4767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4378267" y="496870"/>
            <a:ext cx="3462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00FF"/>
                </a:solidFill>
              </a:rPr>
              <a:t>The End</a:t>
            </a:r>
            <a:endParaRPr lang="en-US" sz="6600" kern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6081" y="52008"/>
            <a:ext cx="6140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Some people like cooking.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35901" y="6088559"/>
            <a:ext cx="814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There are lots of different hobbies.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06" y="773219"/>
            <a:ext cx="3486321" cy="53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139" y="-20470"/>
            <a:ext cx="7518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Some people like to cross stitch.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35901" y="6250675"/>
            <a:ext cx="814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There are lots of different hobbies.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8138" y="1444642"/>
            <a:ext cx="5565371" cy="41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4729" y="150125"/>
            <a:ext cx="6643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Some people like gardening.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35902" y="5991368"/>
            <a:ext cx="814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There are lots of different hobbies.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2" y="978918"/>
            <a:ext cx="6604131" cy="49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5052" y="214"/>
            <a:ext cx="6383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Some people like collaging.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35900" y="6088559"/>
            <a:ext cx="814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There are lots of different hobbies.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00" y="672313"/>
            <a:ext cx="4127131" cy="55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8627" y="0"/>
            <a:ext cx="5795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Some people like to golf.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35902" y="6088559"/>
            <a:ext cx="814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There are lots of different hobbies.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r="16306"/>
          <a:stretch/>
        </p:blipFill>
        <p:spPr>
          <a:xfrm rot="5400000">
            <a:off x="3582347" y="856846"/>
            <a:ext cx="5248441" cy="51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912" y="28955"/>
            <a:ext cx="614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Some people like to paint.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35902" y="6237028"/>
            <a:ext cx="814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There are lots of different hobbies.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37" y="790108"/>
            <a:ext cx="4314861" cy="5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0702" y="0"/>
            <a:ext cx="6091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Some people like reading.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35902" y="6088559"/>
            <a:ext cx="814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There are lots of different hobbies.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89"/>
          <a:stretch/>
        </p:blipFill>
        <p:spPr>
          <a:xfrm rot="5400000">
            <a:off x="3544378" y="593282"/>
            <a:ext cx="5324379" cy="56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6690" y="0"/>
            <a:ext cx="7999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Some people like to collect things.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35902" y="5991368"/>
            <a:ext cx="814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There are lots of different hobbies.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r="13072"/>
          <a:stretch/>
        </p:blipFill>
        <p:spPr>
          <a:xfrm rot="16200000">
            <a:off x="3609252" y="1699571"/>
            <a:ext cx="5194631" cy="33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148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There Are Lots Of Different Hobbies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Are Lots Of Different Hobbies</dc:title>
  <dc:creator>Edenfield, Cara</dc:creator>
  <cp:lastModifiedBy>owls</cp:lastModifiedBy>
  <cp:revision>7</cp:revision>
  <dcterms:created xsi:type="dcterms:W3CDTF">2020-01-10T20:18:02Z</dcterms:created>
  <dcterms:modified xsi:type="dcterms:W3CDTF">2020-01-14T16:04:15Z</dcterms:modified>
</cp:coreProperties>
</file>