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6AB1-D1FC-459C-A711-63406173B2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2006-FFEE-4B13-8415-1A5DDD35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3040"/>
          </a:xfrm>
        </p:spPr>
        <p:txBody>
          <a:bodyPr/>
          <a:lstStyle/>
          <a:p>
            <a:r>
              <a:rPr lang="en-US" dirty="0" smtClean="0"/>
              <a:t>Let’s Make Croissant Sandwiches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42880"/>
            <a:ext cx="9144000" cy="615120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20" y="993040"/>
            <a:ext cx="3352160" cy="47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52" y="279416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625" y="341195"/>
            <a:ext cx="11009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3 cups of drained and dried canned chicken</a:t>
            </a:r>
          </a:p>
          <a:p>
            <a:pPr algn="ctr"/>
            <a:r>
              <a:rPr lang="en-US" sz="4400" dirty="0" smtClean="0"/>
              <a:t>into a bowl.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08" y="3613032"/>
            <a:ext cx="3019781" cy="301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020" y="2309528"/>
            <a:ext cx="2925526" cy="29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55" y="341195"/>
            <a:ext cx="10884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1 cup of chopped dill pickles into the bowl.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42" y="2425859"/>
            <a:ext cx="2925526" cy="29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65" y="1607380"/>
            <a:ext cx="3035372" cy="45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728" y="341195"/>
            <a:ext cx="11061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4 chopped up stalks of celery into the bowl.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61" y="2538848"/>
            <a:ext cx="2925526" cy="2925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94" y="2309528"/>
            <a:ext cx="4995081" cy="33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83" y="341195"/>
            <a:ext cx="9266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1 cup of mayonnaise into the bowl.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20" y="2309528"/>
            <a:ext cx="2925526" cy="2925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62" y="1668082"/>
            <a:ext cx="3987257" cy="39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801" y="341195"/>
            <a:ext cx="9695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¼ cup of Dijon mustard into the bowl.</a:t>
            </a:r>
          </a:p>
          <a:p>
            <a:pPr algn="ctr"/>
            <a:r>
              <a:rPr lang="en-US" sz="4400" dirty="0" smtClean="0"/>
              <a:t>Stir ingredients together until mixed.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84" y="3610686"/>
            <a:ext cx="2925526" cy="29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2" y="2070834"/>
            <a:ext cx="3259754" cy="325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028" y="2688190"/>
            <a:ext cx="2178423" cy="18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01" y="341195"/>
            <a:ext cx="11538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an open croissant on a plate.</a:t>
            </a:r>
          </a:p>
          <a:p>
            <a:pPr algn="ctr"/>
            <a:r>
              <a:rPr lang="en-US" sz="4000" dirty="0" smtClean="0"/>
              <a:t>Put some </a:t>
            </a:r>
            <a:r>
              <a:rPr lang="en-US" sz="4000" dirty="0" err="1" smtClean="0"/>
              <a:t>spoonfuls</a:t>
            </a:r>
            <a:r>
              <a:rPr lang="en-US" sz="4000" dirty="0" smtClean="0"/>
              <a:t> of chicken salad into the croissant.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15" y="2561940"/>
            <a:ext cx="5883465" cy="30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532" y="341195"/>
            <a:ext cx="3467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Eat and Enjoy!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87" y="1750184"/>
            <a:ext cx="5804506" cy="38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Let’s Make Croissant Sandwiches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Croissant Sandwiches</dc:title>
  <dc:creator>Edenfield, Cara</dc:creator>
  <cp:lastModifiedBy>Edenfield, Cara</cp:lastModifiedBy>
  <cp:revision>4</cp:revision>
  <cp:lastPrinted>2020-01-28T20:06:44Z</cp:lastPrinted>
  <dcterms:created xsi:type="dcterms:W3CDTF">2020-01-28T19:52:57Z</dcterms:created>
  <dcterms:modified xsi:type="dcterms:W3CDTF">2020-01-28T20:21:57Z</dcterms:modified>
</cp:coreProperties>
</file>