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5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9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D684-B957-4BCE-8345-00D4E4624E47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6C9E-C250-40F4-A404-F4FA6722E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724"/>
            <a:ext cx="12192000" cy="1102222"/>
          </a:xfrm>
        </p:spPr>
        <p:txBody>
          <a:bodyPr>
            <a:normAutofit/>
          </a:bodyPr>
          <a:lstStyle/>
          <a:p>
            <a:r>
              <a:rPr lang="en-US" dirty="0" smtClean="0"/>
              <a:t>Let’s Make Banana Pudding Parfaits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11119"/>
            <a:ext cx="9144000" cy="546881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180" y="1702712"/>
            <a:ext cx="4147640" cy="41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0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22" y="545911"/>
            <a:ext cx="10449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instant vanilla pudding mix and 2 cups of milk</a:t>
            </a:r>
          </a:p>
          <a:p>
            <a:pPr algn="ctr"/>
            <a:r>
              <a:rPr lang="en-US" sz="4000" dirty="0" smtClean="0"/>
              <a:t>into a bowl.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80" y="1826417"/>
            <a:ext cx="2850321" cy="285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849" y="4478859"/>
            <a:ext cx="3217388" cy="2379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998" y="1869350"/>
            <a:ext cx="2946708" cy="2946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843" y="3605175"/>
            <a:ext cx="3252825" cy="32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3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446" y="545911"/>
            <a:ext cx="8401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Mix ingredients until the pudding is set.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698" y="1469655"/>
            <a:ext cx="3813412" cy="52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144" y="545911"/>
            <a:ext cx="5736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Crush up 30 vanilla wafers.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80" y="2084482"/>
            <a:ext cx="3423527" cy="3423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447" y="2687827"/>
            <a:ext cx="3857689" cy="32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5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553" y="545911"/>
            <a:ext cx="871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some crushed vanilla wafers in a cup.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565" y="2712279"/>
            <a:ext cx="3279088" cy="3279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18" y="2597438"/>
            <a:ext cx="3859102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578" y="545911"/>
            <a:ext cx="986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some pudding on top of the vanilla wafers.</a:t>
            </a:r>
            <a:endParaRPr lang="en-US" sz="4000" dirty="0"/>
          </a:p>
        </p:txBody>
      </p:sp>
      <p:pic>
        <p:nvPicPr>
          <p:cNvPr id="3074" name="Picture 2" descr="Image result for vanilla pudd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96" y="2171442"/>
            <a:ext cx="4863411" cy="32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2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874" y="545911"/>
            <a:ext cx="10337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a few slices of banana on top of the pudding.</a:t>
            </a:r>
          </a:p>
          <a:p>
            <a:pPr algn="ctr"/>
            <a:r>
              <a:rPr lang="en-US" sz="4000" dirty="0" smtClean="0"/>
              <a:t>Repeat layers one more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12" y="2074101"/>
            <a:ext cx="4595813" cy="3786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2709922"/>
            <a:ext cx="4215244" cy="28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6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324" y="545911"/>
            <a:ext cx="4526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Add some cool whip.</a:t>
            </a:r>
          </a:p>
          <a:p>
            <a:pPr algn="ctr"/>
            <a:r>
              <a:rPr lang="en-US" sz="4000" dirty="0" smtClean="0"/>
              <a:t>Eat and enjoy!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428874"/>
            <a:ext cx="3871913" cy="3871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3343275"/>
            <a:ext cx="2176462" cy="21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80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Let’s Make Banana Pudding Parfaits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Banana Pudding</dc:title>
  <dc:creator>Edenfield, Cara</dc:creator>
  <cp:lastModifiedBy>Edenfield, Cara</cp:lastModifiedBy>
  <cp:revision>6</cp:revision>
  <cp:lastPrinted>2020-01-15T20:34:13Z</cp:lastPrinted>
  <dcterms:created xsi:type="dcterms:W3CDTF">2020-01-15T15:34:10Z</dcterms:created>
  <dcterms:modified xsi:type="dcterms:W3CDTF">2020-01-15T20:48:44Z</dcterms:modified>
</cp:coreProperties>
</file>