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87CB-AA49-4A44-B771-55D8153219D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75A9-9564-4D5E-A1B5-F1EE362EB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59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87CB-AA49-4A44-B771-55D8153219D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75A9-9564-4D5E-A1B5-F1EE362EB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6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87CB-AA49-4A44-B771-55D8153219D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75A9-9564-4D5E-A1B5-F1EE362EB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0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87CB-AA49-4A44-B771-55D8153219D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75A9-9564-4D5E-A1B5-F1EE362EB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1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87CB-AA49-4A44-B771-55D8153219D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75A9-9564-4D5E-A1B5-F1EE362EB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0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87CB-AA49-4A44-B771-55D8153219D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75A9-9564-4D5E-A1B5-F1EE362EB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87CB-AA49-4A44-B771-55D8153219D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75A9-9564-4D5E-A1B5-F1EE362EB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9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87CB-AA49-4A44-B771-55D8153219D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75A9-9564-4D5E-A1B5-F1EE362EB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9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87CB-AA49-4A44-B771-55D8153219D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75A9-9564-4D5E-A1B5-F1EE362EB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4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87CB-AA49-4A44-B771-55D8153219D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75A9-9564-4D5E-A1B5-F1EE362EB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3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87CB-AA49-4A44-B771-55D8153219D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75A9-9564-4D5E-A1B5-F1EE362EB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4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787CB-AA49-4A44-B771-55D8153219D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75A9-9564-4D5E-A1B5-F1EE362EB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56813"/>
          </a:xfrm>
        </p:spPr>
        <p:txBody>
          <a:bodyPr/>
          <a:lstStyle/>
          <a:p>
            <a:r>
              <a:rPr lang="en-US" dirty="0" smtClean="0"/>
              <a:t>Let’s Make A Waldorf Salad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324766"/>
            <a:ext cx="9144000" cy="533234"/>
          </a:xfrm>
        </p:spPr>
        <p:txBody>
          <a:bodyPr/>
          <a:lstStyle/>
          <a:p>
            <a:r>
              <a:rPr lang="en-US" dirty="0" smtClean="0"/>
              <a:t>Groupbygroup.wordpress.com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648" y="1495425"/>
            <a:ext cx="6420703" cy="428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9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8765" y="668740"/>
            <a:ext cx="8848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Put 1 diced honey crisp apple into a bowl.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661" y="3711870"/>
            <a:ext cx="3812668" cy="2848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19" y="1903578"/>
            <a:ext cx="2571750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921" y="1903578"/>
            <a:ext cx="3232458" cy="323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3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7610" y="668740"/>
            <a:ext cx="9370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Put a cup of quartered grapes into the bowl.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921" y="1903578"/>
            <a:ext cx="3232458" cy="3232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16" y="3760321"/>
            <a:ext cx="3673302" cy="2751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16" y="1613074"/>
            <a:ext cx="3122700" cy="312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354" y="1649311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4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1612" y="668740"/>
            <a:ext cx="8702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Put 2 stalks of diced celery into the bowl.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921" y="1903578"/>
            <a:ext cx="3232458" cy="3232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101" y="4509752"/>
            <a:ext cx="4612944" cy="2306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842" y="1903577"/>
            <a:ext cx="2490575" cy="267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0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8048" y="668740"/>
            <a:ext cx="664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Put ¼ cup raisins into the bowl.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329" y="2463136"/>
            <a:ext cx="3232458" cy="3232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354" y="1649311"/>
            <a:ext cx="2486025" cy="18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041" y="3971498"/>
            <a:ext cx="3825396" cy="254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02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2772" y="668740"/>
            <a:ext cx="8900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Put ¼ cup chopped walnuts into the bowl.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921" y="1903578"/>
            <a:ext cx="3232458" cy="3232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354" y="1649311"/>
            <a:ext cx="2486025" cy="1838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11" y="4050471"/>
            <a:ext cx="4003768" cy="254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738" y="668740"/>
            <a:ext cx="10100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Put a ½ cup of plain Greek yogurt into the bowl.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921" y="1903578"/>
            <a:ext cx="3232458" cy="3232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354" y="1649311"/>
            <a:ext cx="2486025" cy="18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767" y="3688715"/>
            <a:ext cx="2894641" cy="289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50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0261" y="668740"/>
            <a:ext cx="9945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Stir ingredients together, serve, eat, and enjoy!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602" y="2056476"/>
            <a:ext cx="66675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16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76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Let’s Make A Waldorf Salad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Make A Waldorf Salad</dc:title>
  <dc:creator>Edenfield, Cara</dc:creator>
  <cp:lastModifiedBy>Edenfield, Cara</cp:lastModifiedBy>
  <cp:revision>6</cp:revision>
  <cp:lastPrinted>2020-01-08T19:59:21Z</cp:lastPrinted>
  <dcterms:created xsi:type="dcterms:W3CDTF">2020-01-08T13:50:14Z</dcterms:created>
  <dcterms:modified xsi:type="dcterms:W3CDTF">2020-01-08T20:30:27Z</dcterms:modified>
</cp:coreProperties>
</file>