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2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8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9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1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7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5587-2FDD-407E-A90F-CFE93B85016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A697F-D416-4E01-B235-D78E6B28C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291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28981"/>
            <a:ext cx="9144000" cy="92901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By: Cara Edenfield and Joy Delaney</a:t>
            </a:r>
          </a:p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Groupbygroup.wordpress.com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440"/>
          <a:stretch/>
        </p:blipFill>
        <p:spPr>
          <a:xfrm>
            <a:off x="1672490" y="842915"/>
            <a:ext cx="8424404" cy="508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2817" r="100000">
                        <a14:foregroundMark x1="53112" y1="22895" x2="60745" y2="24894"/>
                        <a14:foregroundMark x1="63744" y1="28165" x2="62244" y2="27498"/>
                        <a14:backgroundMark x1="10223" y1="61660" x2="22808" y2="64991"/>
                        <a14:backgroundMark x1="36847" y1="68928" x2="34166" y2="57723"/>
                        <a14:backgroundMark x1="31440" y1="32102" x2="35120" y2="34403"/>
                        <a14:backgroundMark x1="18628" y1="12720" x2="93548" y2="23259"/>
                        <a14:backgroundMark x1="51159" y1="19927" x2="96274" y2="26832"/>
                        <a14:backgroundMark x1="59019" y1="67959" x2="62017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 rot="5400000">
            <a:off x="5254190" y="1552009"/>
            <a:ext cx="4616357" cy="41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491" y="-101600"/>
            <a:ext cx="104519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Nostradamus was a physician and astrologer who believed that the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future can be learned by studying the stars and planets.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He is </a:t>
            </a:r>
            <a:r>
              <a:rPr 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remembered </a:t>
            </a:r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for </a:t>
            </a:r>
            <a:r>
              <a:rPr 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the predictions he made of </a:t>
            </a:r>
            <a:r>
              <a:rPr lang="en-US" sz="2800">
                <a:solidFill>
                  <a:schemeClr val="bg1"/>
                </a:solidFill>
                <a:latin typeface="Berlin Sans FB" panose="020E0602020502020306" pitchFamily="34" charset="0"/>
              </a:rPr>
              <a:t>future </a:t>
            </a:r>
            <a:r>
              <a:rPr lang="en-US" sz="2800" smtClean="0">
                <a:solidFill>
                  <a:schemeClr val="bg1"/>
                </a:solidFill>
                <a:latin typeface="Berlin Sans FB" panose="020E0602020502020306" pitchFamily="34" charset="0"/>
              </a:rPr>
              <a:t>events.</a:t>
            </a:r>
            <a:endParaRPr lang="en-US" sz="28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116" y="1193029"/>
            <a:ext cx="6978650" cy="5047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837" b="100000" l="25150" r="100000">
                        <a14:backgroundMark x1="27811" y1="71365" x2="39987" y2="71897"/>
                        <a14:backgroundMark x1="37791" y1="34840" x2="47305" y2="34840"/>
                        <a14:backgroundMark x1="35529" y1="67908" x2="40186" y2="65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9955"/>
          <a:stretch/>
        </p:blipFill>
        <p:spPr>
          <a:xfrm rot="5400000">
            <a:off x="5080287" y="1611142"/>
            <a:ext cx="4570670" cy="46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74" y="1345883"/>
            <a:ext cx="7356475" cy="5512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808" l="5976" r="100000">
                        <a14:foregroundMark x1="61195" y1="34309" x2="65809" y2="32997"/>
                        <a14:foregroundMark x1="69516" y1="33602" x2="75340" y2="32694"/>
                        <a14:foregroundMark x1="36989" y1="30575" x2="41150" y2="24117"/>
                        <a14:foregroundMark x1="45764" y1="20686" x2="40393" y2="24117"/>
                        <a14:foregroundMark x1="39486" y1="24723" x2="37443" y2="26236"/>
                        <a14:backgroundMark x1="24508" y1="31786" x2="35325" y2="29970"/>
                        <a14:backgroundMark x1="90772" y1="51564" x2="99773" y2="50555"/>
                        <a14:backgroundMark x1="80862" y1="32392" x2="69970" y2="32392"/>
                        <a14:backgroundMark x1="64902" y1="30878" x2="61649" y2="31483"/>
                        <a14:backgroundMark x1="29339" y1="54729" x2="48072" y2="7860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32"/>
          <a:stretch/>
        </p:blipFill>
        <p:spPr>
          <a:xfrm rot="5400000">
            <a:off x="4300251" y="1988852"/>
            <a:ext cx="5212170" cy="4526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2728" y="172417"/>
            <a:ext cx="36535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The End</a:t>
            </a:r>
            <a:endParaRPr lang="en-US" sz="8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86" y="-121418"/>
            <a:ext cx="119507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Coco Chanel is one of the most famous fashion designers in the world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and the founder of the Chanel brand of clothes and perfumes.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63" y="955800"/>
            <a:ext cx="8197755" cy="5315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50" b="100000" l="0" r="66532">
                        <a14:backgroundMark x1="2102" y1="74591" x2="5497" y2="96847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4" r="26031" b="6132"/>
          <a:stretch/>
        </p:blipFill>
        <p:spPr>
          <a:xfrm flipH="1">
            <a:off x="1787817" y="750122"/>
            <a:ext cx="4108015" cy="552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814" y="-66301"/>
            <a:ext cx="122360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Edgar Degas was an artist famous for paintings and sculptures. He helped to start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Impressionism, although he rejected the term and preferred to be called a Realist. </a:t>
            </a:r>
            <a:endParaRPr 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23" y="851046"/>
            <a:ext cx="6863970" cy="539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261" r="100000">
                        <a14:foregroundMark x1="59432" y1="59895" x2="62036" y2="52316"/>
                        <a14:backgroundMark x1="8919" y1="62000" x2="36622" y2="71368"/>
                        <a14:backgroundMark x1="23678" y1="65474" x2="27072" y2="58526"/>
                        <a14:backgroundMark x1="8366" y1="43684" x2="9945" y2="39263"/>
                        <a14:backgroundMark x1="35043" y1="43053" x2="30939" y2="43684"/>
                        <a14:backgroundMark x1="87924" y1="53053" x2="99842" y2="50632"/>
                        <a14:backgroundMark x1="79637" y1="69263" x2="72612" y2="68526"/>
                        <a14:backgroundMark x1="65904" y1="68947" x2="61484" y2="6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" b="18233"/>
          <a:stretch/>
        </p:blipFill>
        <p:spPr>
          <a:xfrm rot="5400000">
            <a:off x="1808154" y="1890390"/>
            <a:ext cx="5295677" cy="34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40" y="-95338"/>
            <a:ext cx="11253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Jacques Cousteau was an underwater explorer.  He helped invent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t</a:t>
            </a:r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he Aqua-Lung which allows divers to breathe underwater.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981880"/>
            <a:ext cx="9313902" cy="5239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263" y1="59826" x2="23895" y2="99448"/>
                        <a14:foregroundMark x1="19053" y1="77979" x2="13895" y2="93765"/>
                        <a14:foregroundMark x1="60526" y1="59590" x2="63263" y2="95343"/>
                        <a14:foregroundMark x1="68105" y1="83189" x2="73368" y2="96369"/>
                        <a14:foregroundMark x1="66947" y1="67009" x2="67895" y2="79006"/>
                        <a14:backgroundMark x1="5895" y1="61326" x2="5895" y2="61326"/>
                        <a14:backgroundMark x1="5895" y1="61326" x2="5895" y2="61326"/>
                        <a14:backgroundMark x1="4947" y1="62036" x2="4947" y2="62036"/>
                        <a14:backgroundMark x1="70737" y1="72376" x2="66947" y2="65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>
          <a:xfrm>
            <a:off x="3256029" y="1045553"/>
            <a:ext cx="4357514" cy="5175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000" y1="27000" x2="50667" y2="61333"/>
                        <a14:foregroundMark x1="32889" y1="42333" x2="38222" y2="67333"/>
                        <a14:foregroundMark x1="29333" y1="61667" x2="32000" y2="44000"/>
                        <a14:foregroundMark x1="63556" y1="45667" x2="66222" y2="69000"/>
                        <a14:foregroundMark x1="57778" y1="42333" x2="58667" y2="22000"/>
                        <a14:foregroundMark x1="28889" y1="58667" x2="29333" y2="47667"/>
                      </a14:backgroundRemoval>
                    </a14:imgEffect>
                  </a14:imgLayer>
                </a14:imgProps>
              </a:ext>
            </a:extLst>
          </a:blip>
          <a:srcRect b="17756"/>
          <a:stretch/>
        </p:blipFill>
        <p:spPr>
          <a:xfrm>
            <a:off x="1839441" y="2811439"/>
            <a:ext cx="3109225" cy="34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380" y="0"/>
            <a:ext cx="97161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Joan of Arc helped France win </a:t>
            </a:r>
            <a:r>
              <a:rPr lang="en-US" sz="3200" smtClean="0">
                <a:solidFill>
                  <a:schemeClr val="bg1"/>
                </a:solidFill>
                <a:latin typeface="Berlin Sans FB" panose="020E0602020502020306" pitchFamily="34" charset="0"/>
              </a:rPr>
              <a:t>a war </a:t>
            </a:r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against the English.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She was just a teenager. 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31" y="1077218"/>
            <a:ext cx="7015617" cy="5261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7" b="89973" l="2371" r="100000">
                        <a14:foregroundMark x1="10976" y1="51039" x2="29675" y2="49684"/>
                        <a14:foregroundMark x1="18699" y1="58175" x2="10434" y2="53568"/>
                        <a14:foregroundMark x1="9892" y1="48600" x2="13889" y2="40741"/>
                        <a14:foregroundMark x1="37398" y1="74164" x2="53117" y2="61427"/>
                        <a14:foregroundMark x1="38144" y1="32249" x2="57927" y2="33333"/>
                        <a14:foregroundMark x1="88076" y1="47154" x2="95257" y2="41463"/>
                        <a14:foregroundMark x1="41125" y1="79133" x2="38957" y2="75971"/>
                        <a14:foregroundMark x1="42412" y1="29359" x2="46206" y2="28997"/>
                        <a14:foregroundMark x1="41396" y1="27281" x2="48306" y2="26197"/>
                        <a14:foregroundMark x1="52236" y1="32249" x2="50745" y2="28094"/>
                        <a14:foregroundMark x1="52827" y1="31184" x2="51488" y2="26852"/>
                        <a14:foregroundMark x1="57440" y1="31448" x2="76042" y2="28638"/>
                        <a14:foregroundMark x1="18676" y1="58069" x2="29043" y2="58565"/>
                        <a14:foregroundMark x1="28472" y1="60086" x2="31523" y2="57275"/>
                        <a14:foregroundMark x1="50818" y1="26091" x2="47545" y2="25331"/>
                        <a14:backgroundMark x1="84079" y1="74526" x2="98713" y2="75610"/>
                        <a14:backgroundMark x1="94715" y1="52846" x2="99526" y2="53930"/>
                        <a14:backgroundMark x1="88821" y1="52484" x2="93631" y2="52123"/>
                        <a14:backgroundMark x1="77371" y1="35411" x2="85095" y2="33966"/>
                        <a14:backgroundMark x1="53125" y1="29927" x2="52158" y2="27612"/>
                        <a14:backgroundMark x1="45263" y1="76455" x2="55804" y2="74934"/>
                        <a14:backgroundMark x1="58309" y1="74934" x2="64236" y2="74173"/>
                        <a14:backgroundMark x1="48140" y1="18915" x2="72297" y2="21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11" b="12537"/>
          <a:stretch/>
        </p:blipFill>
        <p:spPr>
          <a:xfrm rot="5400000">
            <a:off x="2515196" y="1429746"/>
            <a:ext cx="5150835" cy="46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527"/>
            <a:ext cx="120789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Louis XIV, also known as the Sun King, was King of France for 72 years.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This was the longest recorded rule of any European monarch.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36" y="1167668"/>
            <a:ext cx="7629809" cy="5096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4" b="94731" l="16654" r="100000">
                        <a14:foregroundMark x1="58482" y1="89669" x2="71495" y2="78099"/>
                        <a14:foregroundMark x1="70720" y1="32231" x2="79396" y2="35640"/>
                        <a14:foregroundMark x1="29202" y1="56715" x2="24942" y2="55682"/>
                        <a14:foregroundMark x1="36328" y1="41116" x2="42215" y2="32231"/>
                        <a14:foregroundMark x1="37413" y1="60124" x2="34082" y2="56405"/>
                        <a14:foregroundMark x1="23625" y1="52376" x2="20527" y2="51343"/>
                        <a14:backgroundMark x1="22386" y1="29855" x2="41208" y2="12603"/>
                        <a14:backgroundMark x1="31294" y1="33678" x2="41208" y2="22107"/>
                        <a14:backgroundMark x1="82959" y1="33988" x2="91557" y2="14669"/>
                        <a14:backgroundMark x1="76840" y1="24174" x2="78079" y2="22107"/>
                        <a14:backgroundMark x1="72502" y1="33678" x2="82417" y2="3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6" r="22182"/>
          <a:stretch/>
        </p:blipFill>
        <p:spPr>
          <a:xfrm rot="5400000">
            <a:off x="3600854" y="1376328"/>
            <a:ext cx="4486460" cy="52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007" y="-112785"/>
            <a:ext cx="12264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Madame</a:t>
            </a:r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Curie was a physicist and chemist who did research on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radioactivity. She was also the 1st woman to win a Nobel Prize.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04" y="1087544"/>
            <a:ext cx="7649074" cy="517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67" l="9977" r="100000">
                        <a14:foregroundMark x1="57713" y1="15251" x2="73676" y2="12078"/>
                        <a14:backgroundMark x1="48043" y1="19345" x2="63315" y2="2661"/>
                        <a14:backgroundMark x1="59785" y1="12078" x2="94321" y2="3685"/>
                        <a14:backgroundMark x1="78127" y1="10235" x2="97851" y2="10542"/>
                        <a14:backgroundMark x1="39601" y1="53429" x2="38680" y2="4810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0" r="10216"/>
          <a:stretch/>
        </p:blipFill>
        <p:spPr>
          <a:xfrm rot="5400000">
            <a:off x="4783834" y="996249"/>
            <a:ext cx="5377676" cy="5152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4" b="89175" l="4633" r="89961">
                        <a14:backgroundMark x1="7722" y1="76289" x2="34749" y2="65979"/>
                        <a14:backgroundMark x1="67181" y1="35567" x2="76062" y2="29381"/>
                        <a14:backgroundMark x1="15058" y1="57216" x2="3475" y2="62887"/>
                      </a14:backgroundRemoval>
                    </a14:imgEffect>
                  </a14:imgLayer>
                </a14:imgProps>
              </a:ext>
            </a:extLst>
          </a:blip>
          <a:srcRect r="71035"/>
          <a:stretch/>
        </p:blipFill>
        <p:spPr>
          <a:xfrm rot="7007911">
            <a:off x="5808796" y="1106678"/>
            <a:ext cx="714573" cy="19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468" y="-100085"/>
            <a:ext cx="104759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Marquise de Lafayette played an important role both in the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American War of Independence and the French Revolution.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69" y="977133"/>
            <a:ext cx="7137942" cy="5353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70" r="100000">
                        <a14:foregroundMark x1="10303" y1="65354" x2="20682" y2="59798"/>
                        <a14:foregroundMark x1="12803" y1="62020" x2="16061" y2="50909"/>
                        <a14:foregroundMark x1="17197" y1="70303" x2="23030" y2="68182"/>
                        <a14:foregroundMark x1="21364" y1="51212" x2="24167" y2="50909"/>
                        <a14:foregroundMark x1="20909" y1="52121" x2="24621" y2="52121"/>
                        <a14:backgroundMark x1="82045" y1="87879" x2="84091" y2="59798"/>
                        <a14:backgroundMark x1="80152" y1="50606" x2="91515" y2="46869"/>
                        <a14:backgroundMark x1="85682" y1="34242" x2="85000" y2="9596"/>
                        <a14:backgroundMark x1="77879" y1="50000" x2="82955" y2="48081"/>
                        <a14:backgroundMark x1="17197" y1="51818" x2="13788" y2="52222"/>
                        <a14:backgroundMark x1="12803" y1="54242" x2="15455" y2="48889"/>
                        <a14:backgroundMark x1="58561" y1="66566" x2="55379" y2="66566"/>
                        <a14:backgroundMark x1="43712" y1="41515" x2="42197" y2="4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6" t="24614" r="26254" b="13938"/>
          <a:stretch/>
        </p:blipFill>
        <p:spPr>
          <a:xfrm rot="5400000">
            <a:off x="3244797" y="1961911"/>
            <a:ext cx="5179241" cy="3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086" y="-845"/>
            <a:ext cx="10456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Napoleon Bonaparte was a great military commander.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He was military general and the first ever emperor of France.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138" y="6150114"/>
            <a:ext cx="10828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learn about famous people from France.</a:t>
            </a:r>
            <a:endParaRPr lang="en-US" sz="4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82" y="1005100"/>
            <a:ext cx="9397915" cy="5286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9" b="100000" l="9961" r="90815">
                        <a14:foregroundMark x1="51100" y1="51964" x2="51617" y2="82604"/>
                        <a14:foregroundMark x1="51617" y1="82716" x2="51617" y2="8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85" b="710"/>
          <a:stretch/>
        </p:blipFill>
        <p:spPr>
          <a:xfrm>
            <a:off x="3562655" y="1051112"/>
            <a:ext cx="5251145" cy="51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</TotalTime>
  <Words>309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Let’s Learn About Famous People From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About Famous People From France</dc:title>
  <dc:creator>Edenfield, Cara</dc:creator>
  <cp:lastModifiedBy>Edenfield, Cara</cp:lastModifiedBy>
  <cp:revision>24</cp:revision>
  <cp:lastPrinted>2020-01-27T13:37:44Z</cp:lastPrinted>
  <dcterms:created xsi:type="dcterms:W3CDTF">2020-01-24T20:45:54Z</dcterms:created>
  <dcterms:modified xsi:type="dcterms:W3CDTF">2020-01-29T19:59:28Z</dcterms:modified>
</cp:coreProperties>
</file>