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5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4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4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9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9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5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7C47-CC2F-4902-887E-9BC814C9EB0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E20D-7F90-495B-873E-5E2A45A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6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54768"/>
            <a:ext cx="9144000" cy="107492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</a:t>
            </a:r>
            <a:endParaRPr lang="en-U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10074"/>
            <a:ext cx="9144000" cy="99725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By: Cara Edenfield and Joy Delaney</a:t>
            </a:r>
          </a:p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Groupbygroup.wordpress.com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020159"/>
            <a:ext cx="9944100" cy="497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7214" l="9995" r="99591">
                        <a14:foregroundMark x1="48569" y1="43307" x2="56929" y2="50636"/>
                        <a14:foregroundMark x1="54975" y1="45488" x2="57792" y2="46457"/>
                        <a14:foregroundMark x1="76011" y1="52271" x2="77647" y2="49667"/>
                        <a14:foregroundMark x1="18855" y1="33555" x2="25125" y2="37735"/>
                        <a14:foregroundMark x1="25443" y1="38098" x2="29441" y2="42277"/>
                        <a14:foregroundMark x1="19446" y1="33374" x2="26624" y2="28589"/>
                        <a14:foregroundMark x1="28578" y1="28165" x2="32440" y2="30588"/>
                        <a14:foregroundMark x1="13766" y1="95215" x2="12903" y2="90248"/>
                        <a14:foregroundMark x1="95139" y1="87886" x2="96320" y2="79346"/>
                        <a14:backgroundMark x1="20945" y1="33737" x2="29759" y2="34343"/>
                        <a14:backgroundMark x1="29305" y1="38340" x2="29759" y2="40703"/>
                        <a14:backgroundMark x1="35257" y1="40339" x2="36938" y2="39128"/>
                        <a14:backgroundMark x1="34984" y1="35736" x2="34848" y2="37735"/>
                        <a14:backgroundMark x1="35711" y1="55663" x2="36029" y2="58813"/>
                        <a14:backgroundMark x1="38119" y1="64567" x2="38573" y2="62629"/>
                        <a14:backgroundMark x1="91095" y1="15869" x2="86915" y2="45064"/>
                        <a14:backgroundMark x1="55702" y1="35312" x2="68560" y2="36160"/>
                        <a14:backgroundMark x1="59882" y1="14658" x2="59155" y2="40884"/>
                        <a14:backgroundMark x1="56929" y1="33737" x2="62154" y2="41127"/>
                        <a14:backgroundMark x1="27533" y1="13083" x2="28260" y2="24228"/>
                        <a14:backgroundMark x1="28396" y1="25015" x2="28714" y2="27196"/>
                        <a14:backgroundMark x1="28578" y1="31193" x2="28578" y2="28952"/>
                        <a14:backgroundMark x1="33803" y1="61781" x2="33939" y2="58207"/>
                        <a14:backgroundMark x1="31259" y1="43671" x2="31259" y2="42883"/>
                        <a14:backgroundMark x1="97501" y1="78134" x2="98864" y2="68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87"/>
          <a:stretch/>
        </p:blipFill>
        <p:spPr>
          <a:xfrm>
            <a:off x="1783308" y="1146412"/>
            <a:ext cx="7926505" cy="48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2527" y="122830"/>
            <a:ext cx="928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be astronauts who fly to the moon!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28" y="830716"/>
            <a:ext cx="7906319" cy="5274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0962" y1="48939" x2="28618" y2="83566"/>
                        <a14:backgroundMark x1="24899" y1="46938" x2="33387" y2="47180"/>
                        <a14:backgroundMark x1="33872" y1="46574" x2="35004" y2="44997"/>
                        <a14:backgroundMark x1="56184" y1="51728" x2="57478" y2="56337"/>
                        <a14:backgroundMark x1="44220" y1="61492" x2="46888" y2="87144"/>
                        <a14:backgroundMark x1="43977" y1="58096" x2="45028" y2="60885"/>
                        <a14:backgroundMark x1="59095" y1="70649" x2="96766" y2="70649"/>
                        <a14:backgroundMark x1="53032" y1="44754" x2="53840" y2="41783"/>
                        <a14:backgroundMark x1="28294" y1="43966" x2="31770" y2="467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64" b="24506"/>
          <a:stretch/>
        </p:blipFill>
        <p:spPr>
          <a:xfrm>
            <a:off x="2552131" y="818448"/>
            <a:ext cx="6032311" cy="52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56" y="1150732"/>
            <a:ext cx="9454769" cy="5318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9750" y1="48750" x2="39750" y2="43500"/>
                        <a14:backgroundMark x1="32500" y1="46250" x2="32500" y2="43500"/>
                        <a14:backgroundMark x1="39250" y1="18750" x2="39250" y2="22000"/>
                        <a14:backgroundMark x1="42000" y1="21250" x2="42000" y2="21250"/>
                        <a14:backgroundMark x1="36250" y1="19250" x2="36250" y2="19250"/>
                      </a14:backgroundRemoval>
                    </a14:imgEffect>
                  </a14:imgLayer>
                </a14:imgProps>
              </a:ext>
            </a:extLst>
          </a:blip>
          <a:srcRect b="5403"/>
          <a:stretch/>
        </p:blipFill>
        <p:spPr>
          <a:xfrm>
            <a:off x="3629875" y="1150732"/>
            <a:ext cx="5636526" cy="5331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89898" l="9957" r="100000">
                        <a14:foregroundMark x1="34043" y1="42792" x2="42723" y2="37117"/>
                        <a14:backgroundMark x1="31574" y1="20772" x2="44426" y2="22588"/>
                        <a14:backgroundMark x1="74298" y1="81839" x2="93872" y2="72191"/>
                        <a14:backgroundMark x1="93872" y1="55051" x2="93872" y2="55051"/>
                        <a14:backgroundMark x1="90809" y1="55051" x2="99234" y2="55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068"/>
          <a:stretch/>
        </p:blipFill>
        <p:spPr>
          <a:xfrm rot="16200000" flipH="1">
            <a:off x="4887401" y="1125742"/>
            <a:ext cx="3121473" cy="3661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9780" y="73005"/>
            <a:ext cx="3308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The End</a:t>
            </a:r>
            <a:endParaRPr lang="en-US" sz="7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880" y="122830"/>
            <a:ext cx="9349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be in a circus and entertain people!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678"/>
          <a:stretch/>
        </p:blipFill>
        <p:spPr>
          <a:xfrm>
            <a:off x="1809119" y="830716"/>
            <a:ext cx="8576537" cy="529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465" y1="58124" x2="75015" y2="54406"/>
                        <a14:foregroundMark x1="52755" y1="64310" x2="52755" y2="64310"/>
                        <a14:foregroundMark x1="52755" y1="64310" x2="52755" y2="64310"/>
                        <a14:backgroundMark x1="26258" y1="75101" x2="81807" y2="69846"/>
                        <a14:backgroundMark x1="33050" y1="66613" x2="37417" y2="67664"/>
                        <a14:backgroundMark x1="27047" y1="47534" x2="27653" y2="46160"/>
                        <a14:backgroundMark x1="75440" y1="42765" x2="76046" y2="4285"/>
                        <a14:backgroundMark x1="75197" y1="69038" x2="75197" y2="61601"/>
                        <a14:backgroundMark x1="67435" y1="52061" x2="70831" y2="51496"/>
                        <a14:backgroundMark x1="81807" y1="50445" x2="85567" y2="45432"/>
                        <a14:backgroundMark x1="88175" y1="58690" x2="88963" y2="55457"/>
                        <a14:backgroundMark x1="72650" y1="52061" x2="66889" y2="5254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7" t="26559" r="23882" b="18781"/>
          <a:stretch/>
        </p:blipFill>
        <p:spPr>
          <a:xfrm rot="5400000">
            <a:off x="2113312" y="1717783"/>
            <a:ext cx="5541068" cy="3275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11" y1="61333" x2="45333" y2="8000"/>
                        <a14:foregroundMark x1="46222" y1="21778" x2="75111" y2="41778"/>
                        <a14:foregroundMark x1="26222" y1="46222" x2="43111" y2="10222"/>
                        <a14:foregroundMark x1="52000" y1="5778" x2="56444" y2="4444"/>
                        <a14:foregroundMark x1="72444" y1="8889" x2="60889" y2="0"/>
                      </a14:backgroundRemoval>
                    </a14:imgEffect>
                  </a14:imgLayer>
                </a14:imgProps>
              </a:ext>
            </a:extLst>
          </a:blip>
          <a:srcRect b="20935"/>
          <a:stretch/>
        </p:blipFill>
        <p:spPr>
          <a:xfrm>
            <a:off x="5815448" y="4431579"/>
            <a:ext cx="2143125" cy="1694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89885" l="2499" r="100000">
                        <a14:foregroundMark x1="16992" y1="33374" x2="6497" y2="41793"/>
                        <a14:foregroundMark x1="10450" y1="46760" x2="7678" y2="42399"/>
                        <a14:backgroundMark x1="80827" y1="70139" x2="87824" y2="5330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947"/>
          <a:stretch/>
        </p:blipFill>
        <p:spPr>
          <a:xfrm rot="16200000" flipH="1">
            <a:off x="4481634" y="1844151"/>
            <a:ext cx="4367286" cy="419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8141" y="122830"/>
            <a:ext cx="6718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run with the dinosaurs!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99" y="830716"/>
            <a:ext cx="9224178" cy="5196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3" b="89976" l="9945" r="93754">
                        <a14:backgroundMark x1="64099" y1="67179" x2="78836" y2="67421"/>
                        <a14:backgroundMark x1="63069" y1="38238" x2="84779" y2="33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53"/>
          <a:stretch/>
        </p:blipFill>
        <p:spPr>
          <a:xfrm rot="16200000" flipH="1">
            <a:off x="1476450" y="316390"/>
            <a:ext cx="5748018" cy="56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286" y="122830"/>
            <a:ext cx="806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be knights in medieval times!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87" y="830716"/>
            <a:ext cx="7911401" cy="5365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100000" l="9943" r="89976">
                        <a14:foregroundMark x1="43169" y1="24864" x2="47939" y2="19891"/>
                        <a14:foregroundMark x1="43492" y1="22074" x2="46403" y2="20497"/>
                        <a14:foregroundMark x1="49555" y1="20073" x2="50606" y2="20679"/>
                        <a14:foregroundMark x1="63864" y1="41358" x2="68149" y2="44572"/>
                        <a14:backgroundMark x1="62005" y1="82171" x2="58610" y2="99879"/>
                        <a14:backgroundMark x1="39450" y1="99272" x2="45837" y2="98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0" b="15445"/>
          <a:stretch/>
        </p:blipFill>
        <p:spPr>
          <a:xfrm>
            <a:off x="3073874" y="1064525"/>
            <a:ext cx="5143500" cy="51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4638" y="122830"/>
            <a:ext cx="490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go on a safari!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48" y="830716"/>
            <a:ext cx="7926680" cy="5310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2" b="89726" l="8098" r="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18" b="12874"/>
          <a:stretch/>
        </p:blipFill>
        <p:spPr>
          <a:xfrm rot="5400000">
            <a:off x="2367408" y="2047429"/>
            <a:ext cx="4100515" cy="4091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1" b="100000" l="3297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7894"/>
          <a:stretch/>
        </p:blipFill>
        <p:spPr>
          <a:xfrm>
            <a:off x="4694104" y="1243013"/>
            <a:ext cx="5366624" cy="4900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3" b="35763" l="38003" r="80156">
                        <a14:backgroundMark x1="46693" y1="28960" x2="58236" y2="37998"/>
                        <a14:backgroundMark x1="72114" y1="29932" x2="56031" y2="37026"/>
                        <a14:backgroundMark x1="52010" y1="30321" x2="59144" y2="34014"/>
                        <a14:backgroundMark x1="52010" y1="28960" x2="53826" y2="3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00" r="20855" b="64002"/>
          <a:stretch/>
        </p:blipFill>
        <p:spPr>
          <a:xfrm>
            <a:off x="7184782" y="1243013"/>
            <a:ext cx="1644893" cy="22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805" y="122830"/>
            <a:ext cx="9001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be mermaids under the deep sea!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68" y="824594"/>
            <a:ext cx="8028839" cy="5344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76" l="9945" r="100000">
                        <a14:foregroundMark x1="88053" y1="37591" x2="89327" y2="404"/>
                        <a14:foregroundMark x1="28441" y1="81083" x2="30018" y2="65238"/>
                        <a14:foregroundMark x1="39903" y1="43331" x2="28441" y2="51900"/>
                        <a14:backgroundMark x1="71922" y1="5174" x2="77865" y2="728"/>
                        <a14:backgroundMark x1="77077" y1="1374" x2="849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/>
        </p:blipFill>
        <p:spPr>
          <a:xfrm rot="5400000">
            <a:off x="4965386" y="1525328"/>
            <a:ext cx="5158835" cy="4128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6812" l="397" r="100000">
                        <a14:backgroundMark x1="26984" y1="47536" x2="27579" y2="44928"/>
                        <a14:backgroundMark x1="24603" y1="50435" x2="25000" y2="48696"/>
                        <a14:backgroundMark x1="22024" y1="53623" x2="23016" y2="52754"/>
                        <a14:backgroundMark x1="29563" y1="62899" x2="30556" y2="62899"/>
                        <a14:backgroundMark x1="25595" y1="34493" x2="25397" y2="35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6896" y="1267323"/>
            <a:ext cx="2853882" cy="19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7176" y="122830"/>
            <a:ext cx="6040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fly like a superhero!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78" y="830716"/>
            <a:ext cx="6478155" cy="5330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100000" l="7847" r="100000">
                        <a14:backgroundMark x1="91046" y1="12821" x2="95976" y2="15988"/>
                        <a14:backgroundMark x1="89034" y1="40045" x2="81489" y2="87858"/>
                        <a14:backgroundMark x1="67203" y1="57843" x2="93058" y2="98492"/>
                        <a14:backgroundMark x1="49095" y1="98718" x2="79779" y2="84842"/>
                        <a14:backgroundMark x1="32193" y1="96003" x2="49396" y2="97285"/>
                        <a14:backgroundMark x1="26258" y1="61840" x2="27264" y2="62821"/>
                        <a14:backgroundMark x1="88529" y1="15773" x2="95594" y2="1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2" b="14776"/>
          <a:stretch/>
        </p:blipFill>
        <p:spPr>
          <a:xfrm>
            <a:off x="3289110" y="982639"/>
            <a:ext cx="4997180" cy="5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7735" y="122830"/>
            <a:ext cx="757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climb the tallest mountain!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651" y="830716"/>
            <a:ext cx="8079474" cy="5382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63" r="89976">
                        <a14:foregroundMark x1="36783" y1="12310" x2="36459" y2="16677"/>
                        <a14:foregroundMark x1="68068" y1="41055" x2="83104" y2="56701"/>
                        <a14:backgroundMark x1="67502" y1="48211" x2="94179" y2="91692"/>
                        <a14:backgroundMark x1="49070" y1="71013" x2="48100" y2="94482"/>
                        <a14:backgroundMark x1="14390" y1="71195" x2="34923" y2="75622"/>
                        <a14:backgroundMark x1="83104" y1="50030" x2="86176" y2="58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32"/>
          <a:stretch/>
        </p:blipFill>
        <p:spPr>
          <a:xfrm>
            <a:off x="2307735" y="1347012"/>
            <a:ext cx="4842131" cy="48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325" y="122830"/>
            <a:ext cx="7592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 can be pirates on the high seas!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1379" y="6027003"/>
            <a:ext cx="6672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go on an adventure.</a:t>
            </a:r>
            <a:endParaRPr lang="en-US" sz="48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97" y="773372"/>
            <a:ext cx="7952982" cy="531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4967" l="9922" r="100000">
                        <a14:foregroundMark x1="40272" y1="58570" x2="48638" y2="66958"/>
                        <a14:foregroundMark x1="30739" y1="51860" x2="20817" y2="46608"/>
                        <a14:foregroundMark x1="30447" y1="52808" x2="21790" y2="47557"/>
                        <a14:foregroundMark x1="79280" y1="39241" x2="84533" y2="43180"/>
                        <a14:backgroundMark x1="11284" y1="65062" x2="18969" y2="64551"/>
                        <a14:backgroundMark x1="85019" y1="69803" x2="95525" y2="69074"/>
                        <a14:backgroundMark x1="42218" y1="86579" x2="58171" y2="83443"/>
                        <a14:backgroundMark x1="17315" y1="72356" x2="28794" y2="84099"/>
                        <a14:backgroundMark x1="18969" y1="67834" x2="23054" y2="73815"/>
                        <a14:backgroundMark x1="23346" y1="77170" x2="32296" y2="79796"/>
                        <a14:backgroundMark x1="75486" y1="32239" x2="75486" y2="29613"/>
                        <a14:backgroundMark x1="76556" y1="34646" x2="77626" y2="33844"/>
                        <a14:backgroundMark x1="77626" y1="35594" x2="77140" y2="36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28" b="9661"/>
          <a:stretch/>
        </p:blipFill>
        <p:spPr>
          <a:xfrm>
            <a:off x="3161083" y="859809"/>
            <a:ext cx="5121362" cy="52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7179</TotalTime>
  <Words>143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Let’s Go On An Adventure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Go On An Adventure</dc:title>
  <dc:creator>Edenfield, Cara</dc:creator>
  <cp:lastModifiedBy>Edenfield, Cara</cp:lastModifiedBy>
  <cp:revision>15</cp:revision>
  <dcterms:created xsi:type="dcterms:W3CDTF">2020-01-16T13:39:53Z</dcterms:created>
  <dcterms:modified xsi:type="dcterms:W3CDTF">2020-01-23T20:17:22Z</dcterms:modified>
</cp:coreProperties>
</file>