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6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0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9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5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1341-177A-4748-91C9-2671108E1C88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7676-A4B9-4A46-8253-824AD58D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21" y="0"/>
            <a:ext cx="3459708" cy="3459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5627" y="3272262"/>
            <a:ext cx="6500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What does a knight ride on?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46" y="4105346"/>
            <a:ext cx="2947490" cy="2309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931" y="4105346"/>
            <a:ext cx="3375049" cy="2245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8085" y="6278187"/>
            <a:ext cx="1832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 horse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129" y="6214875"/>
            <a:ext cx="295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an elephant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0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9419" y="3272262"/>
            <a:ext cx="7152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What do you see at the circus?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318" y="6278187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 bed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2610" y="6214875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 clown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686" y="104442"/>
            <a:ext cx="4760385" cy="3167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11"/>
          <a:stretch/>
        </p:blipFill>
        <p:spPr>
          <a:xfrm>
            <a:off x="7810756" y="3918593"/>
            <a:ext cx="2304112" cy="2296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23" y="444322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116" y="3272262"/>
            <a:ext cx="875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What does a mountain climber climb?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920" y="6278187"/>
            <a:ext cx="243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 building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1897" y="6214875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 mountain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462"/>
          <a:stretch/>
        </p:blipFill>
        <p:spPr>
          <a:xfrm>
            <a:off x="4111460" y="213814"/>
            <a:ext cx="3668837" cy="2918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17" y="4295654"/>
            <a:ext cx="2884075" cy="1919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86" y="4148696"/>
            <a:ext cx="3325749" cy="22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765" y="3272262"/>
            <a:ext cx="5718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Where do astronauts fly?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793" y="6278187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to the moon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8229" y="6214875"/>
            <a:ext cx="242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to the sun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021" y="52999"/>
            <a:ext cx="4409720" cy="321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98" y="4135062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080" y="4192212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3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319" y="3272262"/>
            <a:ext cx="661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Where does a mermaid live?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733" y="6278187"/>
            <a:ext cx="3065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in the ocean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9375" y="6214875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at the zoo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75" y="308929"/>
            <a:ext cx="4876800" cy="296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73" y="4445643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767" y="45063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889" y="3272262"/>
            <a:ext cx="5581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What does a pirate sail?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484" y="6278187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 car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902" y="6211669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a ship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96" y="176359"/>
            <a:ext cx="3196561" cy="3196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868" y="3909221"/>
            <a:ext cx="2425243" cy="2425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48" y="4781889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Edenfield, Cara</dc:creator>
  <cp:lastModifiedBy>Edenfield, Cara</cp:lastModifiedBy>
  <cp:revision>3</cp:revision>
  <cp:lastPrinted>2020-01-22T20:21:36Z</cp:lastPrinted>
  <dcterms:created xsi:type="dcterms:W3CDTF">2020-01-22T20:10:14Z</dcterms:created>
  <dcterms:modified xsi:type="dcterms:W3CDTF">2020-01-22T20:22:06Z</dcterms:modified>
</cp:coreProperties>
</file>