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5" d="100"/>
          <a:sy n="75" d="100"/>
        </p:scale>
        <p:origin x="1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2C8EB-0FAC-4230-AB9D-699891FF8B80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1082-DABD-4A7F-9208-53525146C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05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2C8EB-0FAC-4230-AB9D-699891FF8B80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1082-DABD-4A7F-9208-53525146C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8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2C8EB-0FAC-4230-AB9D-699891FF8B80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1082-DABD-4A7F-9208-53525146C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94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2C8EB-0FAC-4230-AB9D-699891FF8B80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1082-DABD-4A7F-9208-53525146C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8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2C8EB-0FAC-4230-AB9D-699891FF8B80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1082-DABD-4A7F-9208-53525146C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93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2C8EB-0FAC-4230-AB9D-699891FF8B80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1082-DABD-4A7F-9208-53525146C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24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2C8EB-0FAC-4230-AB9D-699891FF8B80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1082-DABD-4A7F-9208-53525146C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6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2C8EB-0FAC-4230-AB9D-699891FF8B80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1082-DABD-4A7F-9208-53525146C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318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2C8EB-0FAC-4230-AB9D-699891FF8B80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1082-DABD-4A7F-9208-53525146C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30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2C8EB-0FAC-4230-AB9D-699891FF8B80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1082-DABD-4A7F-9208-53525146C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20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2C8EB-0FAC-4230-AB9D-699891FF8B80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1082-DABD-4A7F-9208-53525146C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07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2C8EB-0FAC-4230-AB9D-699891FF8B80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91082-DABD-4A7F-9208-53525146C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10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03200"/>
            <a:ext cx="9144000" cy="998537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rgbClr val="00FF00"/>
                </a:solidFill>
                <a:latin typeface="Chiller" panose="04020404031007020602" pitchFamily="82" charset="0"/>
              </a:rPr>
              <a:t>Watch Out For Monsters!</a:t>
            </a:r>
            <a:endParaRPr lang="en-US" sz="8000" dirty="0">
              <a:solidFill>
                <a:srgbClr val="00FF00"/>
              </a:solidFill>
              <a:latin typeface="Chiller" panose="040204040310070206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608638"/>
            <a:ext cx="9144000" cy="1249362"/>
          </a:xfrm>
        </p:spPr>
        <p:txBody>
          <a:bodyPr>
            <a:normAutofit lnSpcReduction="10000"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hiller" panose="04020404031007020602" pitchFamily="82" charset="0"/>
              </a:rPr>
              <a:t>By: Cara Edenfield and Joy Delaney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Chiller" panose="04020404031007020602" pitchFamily="82" charset="0"/>
              </a:rPr>
              <a:t>Groupbygroup.wordpress.com </a:t>
            </a:r>
            <a:endParaRPr lang="en-US" sz="4000" dirty="0">
              <a:solidFill>
                <a:schemeClr val="bg1"/>
              </a:solidFill>
              <a:latin typeface="Chiller" panose="04020404031007020602" pitchFamily="8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6835" y="933979"/>
            <a:ext cx="6558330" cy="4674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5" b="100000" l="9943" r="89976">
                        <a14:foregroundMark x1="45837" y1="94300" x2="47049" y2="99636"/>
                        <a14:backgroundMark x1="33953" y1="54639" x2="25788" y2="99454"/>
                        <a14:backgroundMark x1="69766" y1="83020" x2="89491" y2="78896"/>
                        <a14:backgroundMark x1="33468" y1="86537" x2="36702" y2="99272"/>
                        <a14:backgroundMark x1="37429" y1="84839" x2="38157" y2="90964"/>
                        <a14:backgroundMark x1="37914" y1="85203" x2="39127" y2="90055"/>
                        <a14:backgroundMark x1="51496" y1="94482" x2="51496" y2="99636"/>
                        <a14:backgroundMark x1="52466" y1="93026" x2="51011" y2="9987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16" r="22441" b="13411"/>
          <a:stretch/>
        </p:blipFill>
        <p:spPr>
          <a:xfrm>
            <a:off x="4380448" y="2027041"/>
            <a:ext cx="2843153" cy="3586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26805" y1="72927" x2="26113" y2="67469"/>
                        <a14:backgroundMark x1="54797" y1="84486" x2="55094" y2="99957"/>
                        <a14:backgroundMark x1="16550" y1="29656" x2="10023" y2="56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80" b="11271"/>
          <a:stretch/>
        </p:blipFill>
        <p:spPr>
          <a:xfrm>
            <a:off x="7472512" y="1662129"/>
            <a:ext cx="1900088" cy="39512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3733" y1="73408" x2="84483" y2="82285"/>
                        <a14:foregroundMark x1="65539" y1="85774" x2="62368" y2="97682"/>
                        <a14:foregroundMark x1="34038" y1="85142" x2="27484" y2="97682"/>
                        <a14:backgroundMark x1="98126" y1="20637" x2="96927" y2="99963"/>
                        <a14:backgroundMark x1="38081" y1="19813" x2="40630" y2="26704"/>
                        <a14:backgroundMark x1="22489" y1="71573" x2="20690" y2="80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49781" y="1674793"/>
            <a:ext cx="1968500" cy="39418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2227" y1="94222" x2="41527" y2="99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829"/>
          <a:stretch/>
        </p:blipFill>
        <p:spPr>
          <a:xfrm>
            <a:off x="6523633" y="2059027"/>
            <a:ext cx="1879600" cy="35543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88661" y1="70475" x2="98920" y2="21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917472" y="2508291"/>
            <a:ext cx="3850366" cy="236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7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3449" y="-165100"/>
            <a:ext cx="58336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Chiller" panose="04020404031007020602" pitchFamily="82" charset="0"/>
              </a:rPr>
              <a:t>We may see a witch.</a:t>
            </a:r>
            <a:endParaRPr lang="en-US" sz="7200" dirty="0">
              <a:solidFill>
                <a:schemeClr val="bg1"/>
              </a:solidFill>
              <a:latin typeface="Chiller" panose="04020404031007020602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2583" y="5718770"/>
            <a:ext cx="67553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00FF00"/>
                </a:solidFill>
                <a:latin typeface="Chiller" panose="04020404031007020602" pitchFamily="82" charset="0"/>
              </a:rPr>
              <a:t>Watch out for monsters!</a:t>
            </a:r>
            <a:endParaRPr lang="en-US" sz="7200" dirty="0">
              <a:solidFill>
                <a:srgbClr val="00FF00"/>
              </a:solidFill>
              <a:latin typeface="Chiller" panose="04020404031007020602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2367" y="933056"/>
            <a:ext cx="6875805" cy="49009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8532" y="3630161"/>
            <a:ext cx="4415115" cy="21991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5" b="100000" l="1778" r="100000">
                        <a14:backgroundMark x1="28779" y1="16859" x2="37672" y2="11461"/>
                        <a14:backgroundMark x1="23605" y1="66828" x2="29022" y2="79260"/>
                        <a14:backgroundMark x1="21342" y1="68163" x2="26273" y2="65191"/>
                        <a14:backgroundMark x1="76395" y1="93329" x2="73969" y2="98363"/>
                        <a14:backgroundMark x1="21584" y1="97756" x2="63541" y2="99090"/>
                        <a14:backgroundMark x1="96686" y1="98908" x2="99596" y2="89630"/>
                        <a14:backgroundMark x1="79333" y1="82833" x2="80333" y2="95833"/>
                        <a14:backgroundMark x1="76290" y1="83879" x2="84094" y2="8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31"/>
          <a:stretch/>
        </p:blipFill>
        <p:spPr>
          <a:xfrm>
            <a:off x="4776506" y="969510"/>
            <a:ext cx="3743325" cy="485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3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0878" y="-165100"/>
            <a:ext cx="72987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Chiller" panose="04020404031007020602" pitchFamily="82" charset="0"/>
              </a:rPr>
              <a:t>We may see Frankenstein.</a:t>
            </a:r>
            <a:endParaRPr lang="en-US" sz="7200" dirty="0">
              <a:solidFill>
                <a:schemeClr val="bg1"/>
              </a:solidFill>
              <a:latin typeface="Chiller" panose="04020404031007020602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2583" y="5718770"/>
            <a:ext cx="67553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00FF00"/>
                </a:solidFill>
                <a:latin typeface="Chiller" panose="04020404031007020602" pitchFamily="82" charset="0"/>
              </a:rPr>
              <a:t>Watch out for monsters!</a:t>
            </a:r>
            <a:endParaRPr lang="en-US" sz="7200" dirty="0">
              <a:solidFill>
                <a:srgbClr val="00FF00"/>
              </a:solidFill>
              <a:latin typeface="Chiller" panose="04020404031007020602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2367" y="933056"/>
            <a:ext cx="6875805" cy="4900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4" b="89885" l="0" r="100000">
                        <a14:foregroundMark x1="28351" y1="46396" x2="25716" y2="41672"/>
                        <a14:foregroundMark x1="5804" y1="65079" x2="35342" y2="50562"/>
                        <a14:backgroundMark x1="54793" y1="31012" x2="55020" y2="10902"/>
                        <a14:backgroundMark x1="56792" y1="68928" x2="68105" y2="67414"/>
                        <a14:backgroundMark x1="53930" y1="89037" x2="54112" y2="68928"/>
                        <a14:backgroundMark x1="55248" y1="32768" x2="52113" y2="15627"/>
                        <a14:backgroundMark x1="43935" y1="74561" x2="51704" y2="72441"/>
                        <a14:backgroundMark x1="42799" y1="33071" x2="46115" y2="32465"/>
                        <a14:backgroundMark x1="18036" y1="65955" x2="25818" y2="62949"/>
                        <a14:backgroundMark x1="15575" y1="45238" x2="22892" y2="4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392"/>
          <a:stretch/>
        </p:blipFill>
        <p:spPr>
          <a:xfrm rot="5400000">
            <a:off x="4033874" y="1298781"/>
            <a:ext cx="4781371" cy="428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7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0256" y="-165100"/>
            <a:ext cx="66800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Chiller" panose="04020404031007020602" pitchFamily="82" charset="0"/>
              </a:rPr>
              <a:t>We may see a werewolf.</a:t>
            </a:r>
            <a:endParaRPr lang="en-US" sz="7200" dirty="0">
              <a:solidFill>
                <a:schemeClr val="bg1"/>
              </a:solidFill>
              <a:latin typeface="Chiller" panose="04020404031007020602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2583" y="5718770"/>
            <a:ext cx="67553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00FF00"/>
                </a:solidFill>
                <a:latin typeface="Chiller" panose="04020404031007020602" pitchFamily="82" charset="0"/>
              </a:rPr>
              <a:t>Watch out for monsters!</a:t>
            </a:r>
            <a:endParaRPr lang="en-US" sz="7200" dirty="0">
              <a:solidFill>
                <a:srgbClr val="00FF00"/>
              </a:solidFill>
              <a:latin typeface="Chiller" panose="040204040310070206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2367" y="933056"/>
            <a:ext cx="6875805" cy="4900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5" b="100000" l="0" r="100000">
                        <a14:backgroundMark x1="14066" y1="20012" x2="4365" y2="86234"/>
                        <a14:backgroundMark x1="18836" y1="25470" x2="23363" y2="42571"/>
                        <a14:backgroundMark x1="72918" y1="30382" x2="97171" y2="62887"/>
                        <a14:backgroundMark x1="6791" y1="75561" x2="9539" y2="86477"/>
                        <a14:backgroundMark x1="97656" y1="68223" x2="99757" y2="76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772" y="944505"/>
            <a:ext cx="3667125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53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97381" y="-165100"/>
            <a:ext cx="59057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Chiller" panose="04020404031007020602" pitchFamily="82" charset="0"/>
              </a:rPr>
              <a:t>We may see a ghost.</a:t>
            </a:r>
            <a:endParaRPr lang="en-US" sz="7200" dirty="0">
              <a:solidFill>
                <a:schemeClr val="bg1"/>
              </a:solidFill>
              <a:latin typeface="Chiller" panose="04020404031007020602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2583" y="5718770"/>
            <a:ext cx="67553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00FF00"/>
                </a:solidFill>
                <a:latin typeface="Chiller" panose="04020404031007020602" pitchFamily="82" charset="0"/>
              </a:rPr>
              <a:t>Watch out for monsters!</a:t>
            </a:r>
            <a:endParaRPr lang="en-US" sz="7200" dirty="0">
              <a:solidFill>
                <a:srgbClr val="00FF00"/>
              </a:solidFill>
              <a:latin typeface="Chiller" panose="040204040310070206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2367" y="933056"/>
            <a:ext cx="6875805" cy="49009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7" r="14097"/>
          <a:stretch/>
        </p:blipFill>
        <p:spPr>
          <a:xfrm>
            <a:off x="3278750" y="1383938"/>
            <a:ext cx="5444000" cy="44370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327" b="100000" l="0" r="100000">
                        <a14:foregroundMark x1="29304" y1="29923" x2="39276" y2="24466"/>
                        <a14:backgroundMark x1="6017" y1="43474" x2="13816" y2="99955"/>
                        <a14:backgroundMark x1="39777" y1="85948" x2="54763" y2="92406"/>
                        <a14:backgroundMark x1="71811" y1="82856" x2="57660" y2="90950"/>
                        <a14:backgroundMark x1="72591" y1="81173" x2="70975" y2="83492"/>
                        <a14:backgroundMark x1="38830" y1="85175" x2="43900" y2="86266"/>
                        <a14:backgroundMark x1="86587" y1="53112" x2="89643" y2="92808"/>
                        <a14:backgroundMark x1="23260" y1="76349" x2="31579" y2="80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6300" y="933056"/>
            <a:ext cx="2451100" cy="300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72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1666" y="-165100"/>
            <a:ext cx="64572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Chiller" panose="04020404031007020602" pitchFamily="82" charset="0"/>
              </a:rPr>
              <a:t>We may see a vampire.</a:t>
            </a:r>
            <a:endParaRPr lang="en-US" sz="7200" dirty="0">
              <a:solidFill>
                <a:schemeClr val="bg1"/>
              </a:solidFill>
              <a:latin typeface="Chiller" panose="04020404031007020602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2583" y="5718770"/>
            <a:ext cx="67553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00FF00"/>
                </a:solidFill>
                <a:latin typeface="Chiller" panose="04020404031007020602" pitchFamily="82" charset="0"/>
              </a:rPr>
              <a:t>Watch out for monsters!</a:t>
            </a:r>
            <a:endParaRPr lang="en-US" sz="7200" dirty="0">
              <a:solidFill>
                <a:srgbClr val="00FF00"/>
              </a:solidFill>
              <a:latin typeface="Chiller" panose="040204040310070206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2367" y="933056"/>
            <a:ext cx="6875805" cy="4900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131" b="90358" l="19806" r="63217">
                        <a14:backgroundMark x1="39612" y1="70770" x2="38399" y2="85931"/>
                        <a14:backgroundMark x1="48747" y1="78714" x2="63298" y2="78714"/>
                        <a14:backgroundMark x1="20857" y1="80352" x2="27809" y2="80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14260" r="31235" b="29297"/>
          <a:stretch/>
        </p:blipFill>
        <p:spPr>
          <a:xfrm>
            <a:off x="3476919" y="933056"/>
            <a:ext cx="3543300" cy="490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635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7650" y="-165100"/>
            <a:ext cx="60452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Chiller" panose="04020404031007020602" pitchFamily="82" charset="0"/>
              </a:rPr>
              <a:t>We may see a pirate.</a:t>
            </a:r>
            <a:endParaRPr lang="en-US" sz="7200" dirty="0">
              <a:solidFill>
                <a:schemeClr val="bg1"/>
              </a:solidFill>
              <a:latin typeface="Chiller" panose="04020404031007020602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2583" y="5718770"/>
            <a:ext cx="67553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00FF00"/>
                </a:solidFill>
                <a:latin typeface="Chiller" panose="04020404031007020602" pitchFamily="82" charset="0"/>
              </a:rPr>
              <a:t>Watch out for monsters!</a:t>
            </a:r>
            <a:endParaRPr lang="en-US" sz="7200" dirty="0">
              <a:solidFill>
                <a:srgbClr val="00FF00"/>
              </a:solidFill>
              <a:latin typeface="Chiller" panose="040204040310070206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2367" y="933056"/>
            <a:ext cx="6875805" cy="4900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9" b="100000" l="0" r="100000">
                        <a14:foregroundMark x1="7680" y1="45603" x2="9458" y2="32686"/>
                        <a14:foregroundMark x1="13824" y1="27896" x2="15198" y2="24924"/>
                        <a14:foregroundMark x1="48585" y1="10916" x2="42441" y2="38084"/>
                        <a14:foregroundMark x1="31690" y1="61492" x2="47130" y2="64948"/>
                        <a14:foregroundMark x1="72918" y1="78654" x2="71140" y2="83263"/>
                        <a14:foregroundMark x1="31043" y1="58642" x2="31609" y2="64645"/>
                        <a14:foregroundMark x1="14203" y1="24130" x2="15362" y2="21667"/>
                        <a14:backgroundMark x1="26677" y1="5579" x2="22797" y2="36750"/>
                        <a14:backgroundMark x1="3800" y1="26258" x2="30639" y2="6610"/>
                        <a14:backgroundMark x1="56103" y1="10127" x2="92967" y2="12007"/>
                        <a14:backgroundMark x1="79062" y1="10127" x2="86580" y2="92905"/>
                        <a14:backgroundMark x1="56831" y1="34566" x2="86904" y2="24075"/>
                        <a14:backgroundMark x1="70089" y1="98302" x2="86580" y2="90782"/>
                        <a14:backgroundMark x1="4123" y1="32141" x2="1293" y2="42086"/>
                        <a14:backgroundMark x1="17381" y1="26804" x2="18432" y2="45058"/>
                        <a14:backgroundMark x1="18432" y1="42389" x2="35651" y2="32444"/>
                        <a14:backgroundMark x1="48181" y1="17101" x2="79386" y2="14130"/>
                        <a14:backgroundMark x1="53193" y1="12796" x2="72918" y2="12007"/>
                        <a14:backgroundMark x1="63622" y1="18193" x2="67906" y2="19527"/>
                        <a14:backgroundMark x1="66855" y1="31110" x2="81892" y2="71680"/>
                        <a14:backgroundMark x1="80437" y1="74651" x2="80437" y2="95088"/>
                        <a14:backgroundMark x1="73323" y1="87022" x2="70089" y2="99879"/>
                        <a14:backgroundMark x1="68957" y1="89145" x2="69685" y2="99879"/>
                        <a14:backgroundMark x1="27082" y1="53972" x2="20938" y2="99879"/>
                        <a14:backgroundMark x1="17704" y1="57186" x2="21665" y2="88902"/>
                        <a14:backgroundMark x1="24899" y1="96665" x2="27405" y2="99879"/>
                        <a14:backgroundMark x1="26677" y1="9885" x2="42118" y2="8793"/>
                        <a14:backgroundMark x1="1449" y1="59783" x2="21546" y2="91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76" b="8764"/>
          <a:stretch/>
        </p:blipFill>
        <p:spPr>
          <a:xfrm>
            <a:off x="4000794" y="952500"/>
            <a:ext cx="429895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13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4106" y="-165100"/>
            <a:ext cx="64123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Chiller" panose="04020404031007020602" pitchFamily="82" charset="0"/>
              </a:rPr>
              <a:t>We may see a mummy.</a:t>
            </a:r>
            <a:endParaRPr lang="en-US" sz="7200" dirty="0">
              <a:solidFill>
                <a:schemeClr val="bg1"/>
              </a:solidFill>
              <a:latin typeface="Chiller" panose="04020404031007020602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2583" y="5718770"/>
            <a:ext cx="67553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00FF00"/>
                </a:solidFill>
                <a:latin typeface="Chiller" panose="04020404031007020602" pitchFamily="82" charset="0"/>
              </a:rPr>
              <a:t>Watch out for monsters!</a:t>
            </a:r>
            <a:endParaRPr lang="en-US" sz="7200" dirty="0">
              <a:solidFill>
                <a:srgbClr val="00FF00"/>
              </a:solidFill>
              <a:latin typeface="Chiller" panose="040204040310070206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2367" y="933056"/>
            <a:ext cx="6875805" cy="4900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92" b="100000" l="0" r="100000">
                        <a14:foregroundMark x1="32498" y1="41127" x2="56427" y2="18353"/>
                        <a14:foregroundMark x1="67583" y1="33313" x2="75020" y2="49970"/>
                        <a14:backgroundMark x1="6467" y1="36099" x2="29103" y2="4422"/>
                        <a14:backgroundMark x1="3719" y1="9994" x2="7842" y2="24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105"/>
          <a:stretch/>
        </p:blipFill>
        <p:spPr>
          <a:xfrm>
            <a:off x="4270794" y="1115135"/>
            <a:ext cx="4301706" cy="470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46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1565" y="1517256"/>
            <a:ext cx="6875805" cy="49009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0695" y="101600"/>
            <a:ext cx="32175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 smtClean="0">
                <a:solidFill>
                  <a:srgbClr val="00FF00"/>
                </a:solidFill>
                <a:latin typeface="Chiller" panose="04020404031007020602" pitchFamily="82" charset="0"/>
              </a:rPr>
              <a:t>The End</a:t>
            </a:r>
            <a:endParaRPr lang="en-US" sz="9600" dirty="0">
              <a:solidFill>
                <a:srgbClr val="00FF00"/>
              </a:solidFill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791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91</Words>
  <Application>Microsoft Office PowerPoint</Application>
  <PresentationFormat>Widescreen</PresentationFormat>
  <Paragraphs>18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Chiller</vt:lpstr>
      <vt:lpstr>Office Theme</vt:lpstr>
      <vt:lpstr>Watch Out For Monsters!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Leon County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Watch Out For Monsters!</dc:title>
  <dc:creator>Edenfield, Cara</dc:creator>
  <cp:lastModifiedBy>Edenfield, Cara</cp:lastModifiedBy>
  <cp:revision>7</cp:revision>
  <dcterms:created xsi:type="dcterms:W3CDTF">2019-10-25T14:33:14Z</dcterms:created>
  <dcterms:modified xsi:type="dcterms:W3CDTF">2019-10-28T12:57:48Z</dcterms:modified>
</cp:coreProperties>
</file>