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CA1B-FB6F-4A41-9F7E-3C02217C6BD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C578-E5C0-482F-8057-1E0EC54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36637"/>
          </a:xfrm>
        </p:spPr>
        <p:txBody>
          <a:bodyPr/>
          <a:lstStyle/>
          <a:p>
            <a:r>
              <a:rPr lang="en-US" dirty="0" smtClean="0"/>
              <a:t>Let’s Make Apple Pie In A Cup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19838"/>
            <a:ext cx="9144000" cy="538162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037" b="5370"/>
          <a:stretch/>
        </p:blipFill>
        <p:spPr>
          <a:xfrm>
            <a:off x="3810000" y="1189037"/>
            <a:ext cx="4572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056" y="127000"/>
            <a:ext cx="9963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Put 1 cup of heavy whipping cream into a large bowl</a:t>
            </a:r>
          </a:p>
          <a:p>
            <a:pPr algn="ctr"/>
            <a:r>
              <a:rPr lang="en-US" sz="3600" dirty="0" smtClean="0"/>
              <a:t>and mix until stiff peaks are just about to form.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546225"/>
            <a:ext cx="2857500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37" y="3529998"/>
            <a:ext cx="2874963" cy="2874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24" y="1752985"/>
            <a:ext cx="2949575" cy="35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883" y="127000"/>
            <a:ext cx="1018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Put 1 tsp of vanilla and 1 tbsp. of confectioners’ sugar</a:t>
            </a:r>
          </a:p>
          <a:p>
            <a:pPr algn="ctr"/>
            <a:r>
              <a:rPr lang="en-US" sz="3600" dirty="0" smtClean="0"/>
              <a:t>in the bowl and mix until stiff peaks form.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985"/>
            <a:ext cx="2425700" cy="242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31" y="1551499"/>
            <a:ext cx="2165350" cy="3380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24" y="1752985"/>
            <a:ext cx="2949575" cy="350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993" y="3973512"/>
            <a:ext cx="2574925" cy="25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819" y="127000"/>
            <a:ext cx="9183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Put one graham cracker in a bag and crush it up.</a:t>
            </a:r>
          </a:p>
          <a:p>
            <a:pPr algn="ctr"/>
            <a:r>
              <a:rPr lang="en-US" sz="3600" dirty="0" smtClean="0"/>
              <a:t>Put the crumbs in a cup.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7" y="1492250"/>
            <a:ext cx="3268663" cy="2492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37" y="3411537"/>
            <a:ext cx="2862263" cy="286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7" y="1900237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055" y="457200"/>
            <a:ext cx="1104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Put diced apples on top of the graham crackers in the cup.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4" y="2389187"/>
            <a:ext cx="4001559" cy="284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37" y="2389187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8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808" y="127000"/>
            <a:ext cx="10913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Put a couple of </a:t>
            </a:r>
            <a:r>
              <a:rPr lang="en-US" sz="3600" dirty="0" err="1" smtClean="0"/>
              <a:t>spoonfuls</a:t>
            </a:r>
            <a:r>
              <a:rPr lang="en-US" sz="3600" dirty="0" smtClean="0"/>
              <a:t> of cinnamon applesauce on top</a:t>
            </a:r>
          </a:p>
          <a:p>
            <a:pPr algn="ctr"/>
            <a:r>
              <a:rPr lang="en-US" sz="3600" dirty="0" smtClean="0"/>
              <a:t>of the diced apples in the cup.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256" y="2544956"/>
            <a:ext cx="3424043" cy="3424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44" y="1809750"/>
            <a:ext cx="269919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835" y="127000"/>
            <a:ext cx="491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Top with whipped cream.</a:t>
            </a:r>
          </a:p>
          <a:p>
            <a:pPr algn="ctr"/>
            <a:r>
              <a:rPr lang="en-US" sz="3600" dirty="0" smtClean="0"/>
              <a:t>Eat and enjoy!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1946427"/>
            <a:ext cx="3422650" cy="342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76" y="2184400"/>
            <a:ext cx="4021023" cy="29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Let’s Make Apple Pie In A Cup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Apple Pie In A Cup</dc:title>
  <dc:creator>Edenfield, Cara</dc:creator>
  <cp:lastModifiedBy>Edenfield, Cara</cp:lastModifiedBy>
  <cp:revision>6</cp:revision>
  <cp:lastPrinted>2019-10-09T13:40:20Z</cp:lastPrinted>
  <dcterms:created xsi:type="dcterms:W3CDTF">2019-10-09T12:44:26Z</dcterms:created>
  <dcterms:modified xsi:type="dcterms:W3CDTF">2019-10-09T13:49:59Z</dcterms:modified>
</cp:coreProperties>
</file>