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0B9A-1E54-4C6D-B98D-A1749571D6C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DAA-FB75-40CD-A6C7-F2541F8A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2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0B9A-1E54-4C6D-B98D-A1749571D6C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DAA-FB75-40CD-A6C7-F2541F8A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0B9A-1E54-4C6D-B98D-A1749571D6C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DAA-FB75-40CD-A6C7-F2541F8A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4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0B9A-1E54-4C6D-B98D-A1749571D6C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DAA-FB75-40CD-A6C7-F2541F8A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6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0B9A-1E54-4C6D-B98D-A1749571D6C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DAA-FB75-40CD-A6C7-F2541F8A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0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0B9A-1E54-4C6D-B98D-A1749571D6C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DAA-FB75-40CD-A6C7-F2541F8A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3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0B9A-1E54-4C6D-B98D-A1749571D6C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DAA-FB75-40CD-A6C7-F2541F8A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6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0B9A-1E54-4C6D-B98D-A1749571D6C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DAA-FB75-40CD-A6C7-F2541F8A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2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0B9A-1E54-4C6D-B98D-A1749571D6C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DAA-FB75-40CD-A6C7-F2541F8A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1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0B9A-1E54-4C6D-B98D-A1749571D6C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DAA-FB75-40CD-A6C7-F2541F8A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6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0B9A-1E54-4C6D-B98D-A1749571D6C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EDAA-FB75-40CD-A6C7-F2541F8A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6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D0B9A-1E54-4C6D-B98D-A1749571D6CA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2EDAA-FB75-40CD-A6C7-F2541F8A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4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v_8Cr6KDlAhWBwFkKHSMZCfoQjRx6BAgBEAQ&amp;url=https%3A%2F%2Fwww.ikea.com%2Fus%2Fen%2Fp%2Fflitighet-bowl-white-90346648%2F&amp;psig=AOvVaw2qLyg3VsJzprly8LY9c9Pr&amp;ust=157131651450642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23937"/>
          </a:xfrm>
        </p:spPr>
        <p:txBody>
          <a:bodyPr>
            <a:normAutofit/>
          </a:bodyPr>
          <a:lstStyle/>
          <a:p>
            <a:r>
              <a:rPr lang="en-US" dirty="0" smtClean="0"/>
              <a:t>Let’s Make An Edible Pumpkin Patch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332538"/>
            <a:ext cx="9144000" cy="525462"/>
          </a:xfrm>
        </p:spPr>
        <p:txBody>
          <a:bodyPr/>
          <a:lstStyle/>
          <a:p>
            <a:r>
              <a:rPr lang="en-US" dirty="0" smtClean="0"/>
              <a:t>Groupbygroup.wordpress.com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433" y="858838"/>
            <a:ext cx="3649133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9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1152" y="304800"/>
            <a:ext cx="91020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Put chocolate pudding mix into a bowl.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437" y="2314574"/>
            <a:ext cx="3518450" cy="2854325"/>
          </a:xfrm>
          <a:prstGeom prst="rect">
            <a:avLst/>
          </a:prstGeom>
        </p:spPr>
      </p:pic>
      <p:sp>
        <p:nvSpPr>
          <p:cNvPr id="4" name="AutoShape 2" descr="Image result for bowl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096" y="1690686"/>
            <a:ext cx="41021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91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3820" y="304800"/>
            <a:ext cx="105367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Put 2 cups of milk into the bowl and mix until</a:t>
            </a:r>
          </a:p>
          <a:p>
            <a:pPr algn="ctr"/>
            <a:r>
              <a:rPr lang="en-US" sz="4400" dirty="0" smtClean="0"/>
              <a:t>well blended.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35" y="2998786"/>
            <a:ext cx="4102100" cy="410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38" y="1895473"/>
            <a:ext cx="3154363" cy="3154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37" y="1601785"/>
            <a:ext cx="2782883" cy="37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1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299" y="304800"/>
            <a:ext cx="9647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Put 10 Oreos in a bag and crush them up.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892425"/>
            <a:ext cx="3168650" cy="2471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175" y="1501775"/>
            <a:ext cx="3056806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455" y="2892425"/>
            <a:ext cx="2551003" cy="349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3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062" y="304800"/>
            <a:ext cx="110642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Put a couple of </a:t>
            </a:r>
            <a:r>
              <a:rPr lang="en-US" sz="4400" dirty="0" err="1" smtClean="0"/>
              <a:t>spoonfuls</a:t>
            </a:r>
            <a:r>
              <a:rPr lang="en-US" sz="4400" dirty="0" smtClean="0"/>
              <a:t> of chocolate pudding </a:t>
            </a:r>
          </a:p>
          <a:p>
            <a:pPr algn="ctr"/>
            <a:r>
              <a:rPr lang="en-US" sz="4400" dirty="0" smtClean="0"/>
              <a:t>into cups.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606" y="2037806"/>
            <a:ext cx="3916680" cy="3916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2517140"/>
            <a:ext cx="341376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55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854" y="304800"/>
            <a:ext cx="117806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Put some crushed up Oreos on top of the pudding.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777" y="1958696"/>
            <a:ext cx="2554445" cy="3499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614" y="1646765"/>
            <a:ext cx="3913971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4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3603" y="304800"/>
            <a:ext cx="71571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Put 3 pumpkin candies on top.</a:t>
            </a:r>
          </a:p>
          <a:p>
            <a:pPr algn="ctr"/>
            <a:r>
              <a:rPr lang="en-US" sz="4400" dirty="0" smtClean="0"/>
              <a:t>Eat and enjoy!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4138"/>
          <a:stretch/>
        </p:blipFill>
        <p:spPr>
          <a:xfrm>
            <a:off x="1898650" y="2500650"/>
            <a:ext cx="3403424" cy="2922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379" y="2500650"/>
            <a:ext cx="3463621" cy="32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44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73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Let’s Make An Edible Pumpkin Patch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Make</dc:title>
  <dc:creator>Edenfield, Cara</dc:creator>
  <cp:lastModifiedBy>Edenfield, Cara</cp:lastModifiedBy>
  <cp:revision>7</cp:revision>
  <cp:lastPrinted>2019-10-16T13:12:13Z</cp:lastPrinted>
  <dcterms:created xsi:type="dcterms:W3CDTF">2019-10-15T19:18:10Z</dcterms:created>
  <dcterms:modified xsi:type="dcterms:W3CDTF">2019-10-16T13:16:51Z</dcterms:modified>
</cp:coreProperties>
</file>