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5" r:id="rId9"/>
    <p:sldId id="266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5" d="100"/>
          <a:sy n="75" d="100"/>
        </p:scale>
        <p:origin x="1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9B69-C830-4B33-AA5B-773661ADFF45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CCB4-97B6-44BA-9BBE-C44A7889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9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9B69-C830-4B33-AA5B-773661ADFF45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CCB4-97B6-44BA-9BBE-C44A7889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71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9B69-C830-4B33-AA5B-773661ADFF45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CCB4-97B6-44BA-9BBE-C44A7889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2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9B69-C830-4B33-AA5B-773661ADFF45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CCB4-97B6-44BA-9BBE-C44A7889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8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9B69-C830-4B33-AA5B-773661ADFF45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CCB4-97B6-44BA-9BBE-C44A7889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15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9B69-C830-4B33-AA5B-773661ADFF45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CCB4-97B6-44BA-9BBE-C44A7889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5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9B69-C830-4B33-AA5B-773661ADFF45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CCB4-97B6-44BA-9BBE-C44A7889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1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9B69-C830-4B33-AA5B-773661ADFF45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CCB4-97B6-44BA-9BBE-C44A7889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9B69-C830-4B33-AA5B-773661ADFF45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CCB4-97B6-44BA-9BBE-C44A7889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8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9B69-C830-4B33-AA5B-773661ADFF45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CCB4-97B6-44BA-9BBE-C44A7889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4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9B69-C830-4B33-AA5B-773661ADFF45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CCB4-97B6-44BA-9BBE-C44A7889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1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29B69-C830-4B33-AA5B-773661ADFF45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BCCB4-97B6-44BA-9BBE-C44A78895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1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47737"/>
          </a:xfrm>
        </p:spPr>
        <p:txBody>
          <a:bodyPr/>
          <a:lstStyle/>
          <a:p>
            <a:r>
              <a:rPr lang="en-US" dirty="0" smtClean="0">
                <a:solidFill>
                  <a:srgbClr val="00823B"/>
                </a:solidFill>
              </a:rPr>
              <a:t>Let’s Learn About Vermont</a:t>
            </a:r>
            <a:endParaRPr lang="en-US" dirty="0">
              <a:solidFill>
                <a:srgbClr val="00823B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926138"/>
            <a:ext cx="9144000" cy="931862"/>
          </a:xfrm>
        </p:spPr>
        <p:txBody>
          <a:bodyPr/>
          <a:lstStyle/>
          <a:p>
            <a:r>
              <a:rPr lang="en-US" dirty="0" smtClean="0"/>
              <a:t>By: Cara Edenfield and Joy Delaney</a:t>
            </a:r>
          </a:p>
          <a:p>
            <a:r>
              <a:rPr lang="en-US" dirty="0" smtClean="0"/>
              <a:t>Groupbygroup.wordpress.com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650" y="767742"/>
            <a:ext cx="8068699" cy="5158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6" b="89994" l="0" r="95715">
                        <a14:backgroundMark x1="67017" y1="22620" x2="90461" y2="23166"/>
                        <a14:backgroundMark x1="26031" y1="23893" x2="3800" y2="23347"/>
                        <a14:backgroundMark x1="2587" y1="65555" x2="4850" y2="77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27"/>
          <a:stretch/>
        </p:blipFill>
        <p:spPr>
          <a:xfrm>
            <a:off x="6538375" y="2361070"/>
            <a:ext cx="3710509" cy="35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68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8005" y="139700"/>
            <a:ext cx="74337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Two U.S. Presidents are from Vermont:</a:t>
            </a:r>
          </a:p>
          <a:p>
            <a:pPr algn="ctr"/>
            <a:r>
              <a:rPr lang="en-US" sz="3600" dirty="0" smtClean="0"/>
              <a:t> Chester </a:t>
            </a:r>
            <a:r>
              <a:rPr lang="en-US" sz="3600" dirty="0"/>
              <a:t>A. </a:t>
            </a:r>
            <a:r>
              <a:rPr lang="en-US" sz="3600" dirty="0" smtClean="0"/>
              <a:t>Arthur (21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President) and </a:t>
            </a:r>
          </a:p>
          <a:p>
            <a:pPr algn="ctr"/>
            <a:r>
              <a:rPr lang="en-US" sz="3600" dirty="0" smtClean="0"/>
              <a:t>Calvin Coolidge (30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President).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56587" y="5905500"/>
            <a:ext cx="6288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23B"/>
                </a:solidFill>
              </a:rPr>
              <a:t>Let’s learn about Vermont.</a:t>
            </a:r>
            <a:endParaRPr lang="en-US" sz="4400" dirty="0">
              <a:solidFill>
                <a:srgbClr val="00823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69" y="2006782"/>
            <a:ext cx="3298915" cy="3898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288" y="2029460"/>
            <a:ext cx="3144483" cy="38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9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07" y="1006284"/>
            <a:ext cx="6672293" cy="5623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98363" l="9943" r="89976">
                        <a14:backgroundMark x1="51253" y1="67617" x2="51738" y2="93511"/>
                        <a14:backgroundMark x1="69281" y1="48878" x2="68795" y2="69618"/>
                        <a14:backgroundMark x1="64107" y1="84415" x2="88763" y2="85021"/>
                        <a14:backgroundMark x1="11722" y1="84657" x2="38399" y2="83869"/>
                        <a14:backgroundMark x1="37672" y1="94785" x2="44786" y2="91267"/>
                        <a14:backgroundMark x1="55457" y1="80352" x2="56184" y2="88175"/>
                        <a14:backgroundMark x1="56912" y1="86659" x2="55214" y2="82050"/>
                        <a14:backgroundMark x1="43088" y1="47059" x2="47534" y2="42753"/>
                        <a14:backgroundMark x1="69766" y1="49242" x2="69523" y2="46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829050" y="1320800"/>
            <a:ext cx="5143500" cy="5308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4293" y="82954"/>
            <a:ext cx="2454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823B"/>
                </a:solidFill>
              </a:rPr>
              <a:t>The End</a:t>
            </a:r>
            <a:endParaRPr lang="en-US" sz="5400" dirty="0">
              <a:solidFill>
                <a:srgbClr val="008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60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673" y="88900"/>
            <a:ext cx="112584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Vermont is a north eastern state in the U.S.</a:t>
            </a:r>
          </a:p>
          <a:p>
            <a:pPr algn="ctr"/>
            <a:r>
              <a:rPr lang="en-US" sz="3600" dirty="0" smtClean="0"/>
              <a:t>It’s name is derived from two French words, </a:t>
            </a:r>
            <a:r>
              <a:rPr lang="en-US" sz="3600" i="1" dirty="0" smtClean="0"/>
              <a:t>vert </a:t>
            </a:r>
            <a:r>
              <a:rPr lang="en-US" sz="3600" dirty="0" smtClean="0"/>
              <a:t>and </a:t>
            </a:r>
            <a:r>
              <a:rPr lang="en-US" sz="3600" i="1" dirty="0" err="1" smtClean="0"/>
              <a:t>mont</a:t>
            </a:r>
            <a:r>
              <a:rPr lang="en-US" sz="3600" dirty="0" smtClean="0"/>
              <a:t>, </a:t>
            </a:r>
          </a:p>
          <a:p>
            <a:pPr algn="ctr"/>
            <a:r>
              <a:rPr lang="en-US" sz="3600" dirty="0" smtClean="0"/>
              <a:t>meaning “green mountain”.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892" b="2506"/>
          <a:stretch/>
        </p:blipFill>
        <p:spPr>
          <a:xfrm>
            <a:off x="1392667" y="2391638"/>
            <a:ext cx="2984127" cy="2965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988" y="2186989"/>
            <a:ext cx="5384800" cy="3230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6587" y="5905500"/>
            <a:ext cx="6288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23B"/>
                </a:solidFill>
              </a:rPr>
              <a:t>Let’s learn about Vermont.</a:t>
            </a:r>
            <a:endParaRPr lang="en-US" sz="4400" dirty="0">
              <a:solidFill>
                <a:srgbClr val="008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04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893" y="-36374"/>
            <a:ext cx="113503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In the center of the state, the most famous range is the </a:t>
            </a:r>
          </a:p>
          <a:p>
            <a:pPr algn="ctr"/>
            <a:r>
              <a:rPr lang="en-US" sz="3600" dirty="0" smtClean="0"/>
              <a:t>Green Mountains. Formed over 400 million years ago, </a:t>
            </a:r>
          </a:p>
          <a:p>
            <a:pPr algn="ctr"/>
            <a:r>
              <a:rPr lang="en-US" sz="3600" dirty="0" smtClean="0"/>
              <a:t>the rocks are thought to be some of the oldest in the world.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56587" y="5905500"/>
            <a:ext cx="6288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23B"/>
                </a:solidFill>
              </a:rPr>
              <a:t>Let’s learn about Vermont.</a:t>
            </a:r>
            <a:endParaRPr lang="en-US" sz="4400" dirty="0">
              <a:solidFill>
                <a:srgbClr val="00823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561" y="1713651"/>
            <a:ext cx="6189013" cy="41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67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70" y="139700"/>
            <a:ext cx="12176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Vermont is the number one producer of maple syrup in the U.S., </a:t>
            </a:r>
          </a:p>
          <a:p>
            <a:pPr algn="ctr"/>
            <a:r>
              <a:rPr lang="en-US" sz="3600" dirty="0" smtClean="0"/>
              <a:t>producing over 500,000 gallons a year!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56587" y="5905500"/>
            <a:ext cx="6288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23B"/>
                </a:solidFill>
              </a:rPr>
              <a:t>Let’s learn about Vermont.</a:t>
            </a:r>
            <a:endParaRPr lang="en-US" sz="4400" dirty="0">
              <a:solidFill>
                <a:srgbClr val="00823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87" y="1743164"/>
            <a:ext cx="3759200" cy="375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717764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9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2983" y="139700"/>
            <a:ext cx="8663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popular ice cream, Ben &amp; Jerry’s,</a:t>
            </a:r>
          </a:p>
          <a:p>
            <a:pPr algn="ctr"/>
            <a:r>
              <a:rPr lang="en-US" sz="3600" dirty="0" smtClean="0"/>
              <a:t> was founded in 1978 in Burlington, Vermont.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56587" y="5905500"/>
            <a:ext cx="6288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23B"/>
                </a:solidFill>
              </a:rPr>
              <a:t>Let’s learn about Vermont.</a:t>
            </a:r>
            <a:endParaRPr lang="en-US" sz="4400" dirty="0">
              <a:solidFill>
                <a:srgbClr val="00823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870" y="1482444"/>
            <a:ext cx="7134400" cy="42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9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6622" y="139700"/>
            <a:ext cx="7416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state fruit of Vermont is the apple.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56587" y="5905500"/>
            <a:ext cx="6288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23B"/>
                </a:solidFill>
              </a:rPr>
              <a:t>Let’s learn about Vermont.</a:t>
            </a:r>
            <a:endParaRPr lang="en-US" sz="4400" dirty="0">
              <a:solidFill>
                <a:srgbClr val="00823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204912"/>
            <a:ext cx="66675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78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0801" y="139700"/>
            <a:ext cx="852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state flower of Vermont is the red clover.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56587" y="5905500"/>
            <a:ext cx="6288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23B"/>
                </a:solidFill>
              </a:rPr>
              <a:t>Let’s learn about Vermont.</a:t>
            </a:r>
            <a:endParaRPr lang="en-US" sz="4400" dirty="0">
              <a:solidFill>
                <a:srgbClr val="00823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383" y="1231215"/>
            <a:ext cx="6349003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99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662" y="139700"/>
            <a:ext cx="118044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Vermont is </a:t>
            </a:r>
            <a:r>
              <a:rPr lang="en-US" sz="3600" dirty="0"/>
              <a:t>a winter destination with something for skiers and </a:t>
            </a:r>
            <a:endParaRPr lang="en-US" sz="3600" dirty="0" smtClean="0"/>
          </a:p>
          <a:p>
            <a:pPr algn="ctr"/>
            <a:r>
              <a:rPr lang="en-US" sz="3600" dirty="0" smtClean="0"/>
              <a:t>snowboarders </a:t>
            </a:r>
            <a:r>
              <a:rPr lang="en-US" sz="3600" dirty="0"/>
              <a:t>of all </a:t>
            </a:r>
            <a:r>
              <a:rPr lang="en-US" sz="3600" dirty="0" smtClean="0"/>
              <a:t>levels.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56587" y="5905500"/>
            <a:ext cx="6288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23B"/>
                </a:solidFill>
              </a:rPr>
              <a:t>Let’s learn about Vermont.</a:t>
            </a:r>
            <a:endParaRPr lang="en-US" sz="4400" dirty="0">
              <a:solidFill>
                <a:srgbClr val="00823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945" y="1432014"/>
            <a:ext cx="65722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4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051" y="139700"/>
            <a:ext cx="11773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John Deere, who developed the first commercially successful, </a:t>
            </a:r>
            <a:endParaRPr lang="en-US" sz="3600" dirty="0" smtClean="0"/>
          </a:p>
          <a:p>
            <a:pPr algn="ctr"/>
            <a:r>
              <a:rPr lang="en-US" sz="3600" dirty="0" smtClean="0"/>
              <a:t>self-scouring </a:t>
            </a:r>
            <a:r>
              <a:rPr lang="en-US" sz="3600" dirty="0"/>
              <a:t>steel </a:t>
            </a:r>
            <a:r>
              <a:rPr lang="en-US" sz="3600" dirty="0" smtClean="0"/>
              <a:t>plow, was born in Vermont in 1804.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56587" y="5905500"/>
            <a:ext cx="6288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23B"/>
                </a:solidFill>
              </a:rPr>
              <a:t>Let’s learn about Vermont.</a:t>
            </a:r>
            <a:endParaRPr lang="en-US" sz="4400" dirty="0">
              <a:solidFill>
                <a:srgbClr val="00823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1691164"/>
            <a:ext cx="8000698" cy="3947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63" y="1533614"/>
            <a:ext cx="3064254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0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242</Words>
  <Application>Microsoft Office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Let’s Learn About Vermont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Learn About Vermont</dc:title>
  <dc:creator>Edenfield, Cara</dc:creator>
  <cp:lastModifiedBy>Edenfield, Cara</cp:lastModifiedBy>
  <cp:revision>8</cp:revision>
  <dcterms:created xsi:type="dcterms:W3CDTF">2019-10-04T19:36:14Z</dcterms:created>
  <dcterms:modified xsi:type="dcterms:W3CDTF">2019-10-08T16:36:42Z</dcterms:modified>
</cp:coreProperties>
</file>