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3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83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6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0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7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6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8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6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8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D28EA-FD8F-44FB-926C-99EECD9C5C8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54E74-4198-4B95-A56E-7AD86561C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0620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Let’s Learn About Monet</a:t>
            </a:r>
            <a:endParaRPr lang="en-US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938838"/>
            <a:ext cx="9144000" cy="919162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By: Cara Edenfield and Joy Delaney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Groupbygroup.wordpress.com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977069"/>
            <a:ext cx="6832600" cy="4961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945" l="9995" r="100000">
                        <a14:foregroundMark x1="46343" y1="53786" x2="20536" y2="47850"/>
                        <a14:foregroundMark x1="20945" y1="56753" x2="21354" y2="51605"/>
                        <a14:backgroundMark x1="33939" y1="54634" x2="65243" y2="62447"/>
                        <a14:backgroundMark x1="22990" y1="83586" x2="38437" y2="70866"/>
                        <a14:backgroundMark x1="31077" y1="17505" x2="85370" y2="16111"/>
                        <a14:backgroundMark x1="32712" y1="47002" x2="40436" y2="51363"/>
                        <a14:backgroundMark x1="36801" y1="33737" x2="34348" y2="3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0"/>
          <a:stretch/>
        </p:blipFill>
        <p:spPr>
          <a:xfrm rot="5400000">
            <a:off x="3930708" y="1547472"/>
            <a:ext cx="4584584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33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947876"/>
            <a:ext cx="8432800" cy="5700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945" l="9995" r="100000">
                        <a14:backgroundMark x1="29396" y1="50939" x2="25488" y2="47608"/>
                        <a14:backgroundMark x1="48523" y1="60933" x2="96365" y2="58449"/>
                        <a14:backgroundMark x1="79100" y1="60388" x2="79100" y2="47910"/>
                        <a14:backgroundMark x1="79100" y1="30709" x2="79328" y2="12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23277"/>
          <a:stretch/>
        </p:blipFill>
        <p:spPr>
          <a:xfrm rot="5400000">
            <a:off x="3750508" y="1820109"/>
            <a:ext cx="4876718" cy="4767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0628" y="0"/>
            <a:ext cx="3395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The End</a:t>
            </a:r>
            <a:endParaRPr lang="en-US" sz="66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0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1403" y="152400"/>
            <a:ext cx="8552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Claude Monet was a famous painter.</a:t>
            </a:r>
          </a:p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He was born in Paris, France in 1840.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8463" y="6150114"/>
            <a:ext cx="6138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Let’s learn about Monet</a:t>
            </a:r>
            <a:endParaRPr lang="en-US" sz="4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172" y="1709986"/>
            <a:ext cx="4082871" cy="4082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43" y="2321877"/>
            <a:ext cx="4284938" cy="28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7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354" y="152400"/>
            <a:ext cx="118064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Monet </a:t>
            </a:r>
            <a:r>
              <a:rPr lang="en-US" sz="3200" dirty="0" smtClean="0">
                <a:latin typeface="Century Gothic" panose="020B0502020202020204" pitchFamily="34" charset="0"/>
              </a:rPr>
              <a:t>entered a school for the arts. 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His mother supported his becoming an artist, but his father 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wanted him to take over the family grocery business.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8463" y="6150114"/>
            <a:ext cx="6138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Let’s learn about Monet</a:t>
            </a:r>
            <a:endParaRPr lang="en-US" sz="4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197" y="1722060"/>
            <a:ext cx="6508750" cy="45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74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978" y="0"/>
            <a:ext cx="102851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In 1861 Monet was elected for military service and 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served as a soldier in Algeria for 2 years until he got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sick with typhoid fever and left the army.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8463" y="6150114"/>
            <a:ext cx="6138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Let’s learn about Monet</a:t>
            </a:r>
            <a:endParaRPr lang="en-US" sz="4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354" y="1512026"/>
            <a:ext cx="2952436" cy="469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8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921" y="152400"/>
            <a:ext cx="112133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Monet liked to paint outdoor scenes.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He wanted to experiment with art and not do the same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classical art that art critics of Paris wanted.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8463" y="6150114"/>
            <a:ext cx="6138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Let’s learn about Monet</a:t>
            </a:r>
            <a:endParaRPr lang="en-US" sz="4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173" y="1718117"/>
            <a:ext cx="3069110" cy="4435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462" y="1718117"/>
            <a:ext cx="2913237" cy="44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5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21" y="152400"/>
            <a:ext cx="12178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A critic used the term “impressionist” to imply that Monet’s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art was just an impression of something and not completed. 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It was meant as an insult.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8463" y="6150114"/>
            <a:ext cx="6138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Let’s learn about Monet</a:t>
            </a:r>
            <a:endParaRPr lang="en-US" sz="4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573" b="9239"/>
          <a:stretch/>
        </p:blipFill>
        <p:spPr>
          <a:xfrm>
            <a:off x="3280072" y="1722060"/>
            <a:ext cx="5715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85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9183" y="152400"/>
            <a:ext cx="125935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The critic got the word "impression" from one of Monet's works. 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It is called Impression: Sunrise.  The lighting gives the viewer 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the feeling or "impression" that the sun is just rising.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8463" y="6150114"/>
            <a:ext cx="6138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Let’s learn about Monet</a:t>
            </a:r>
            <a:endParaRPr lang="en-US" sz="4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04" y="1780458"/>
            <a:ext cx="5259735" cy="431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1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610" y="152400"/>
            <a:ext cx="117599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Monet would experiment with light in his art.  He began to 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paint series of the same scenes at different times of day </a:t>
            </a:r>
          </a:p>
          <a:p>
            <a:pPr algn="ctr"/>
            <a:r>
              <a:rPr lang="en-US" sz="3200" dirty="0" smtClean="0">
                <a:latin typeface="Century Gothic" panose="020B0502020202020204" pitchFamily="34" charset="0"/>
              </a:rPr>
              <a:t>and in different types of weather.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8463" y="6150114"/>
            <a:ext cx="6138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Let’s learn about Monet</a:t>
            </a:r>
            <a:endParaRPr lang="en-US" sz="4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432" y="1659948"/>
            <a:ext cx="4552279" cy="455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64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1491" y="152400"/>
            <a:ext cx="9312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Claude Monet </a:t>
            </a:r>
            <a:r>
              <a:rPr lang="en-US" sz="3600" dirty="0">
                <a:latin typeface="Century Gothic" panose="020B0502020202020204" pitchFamily="34" charset="0"/>
              </a:rPr>
              <a:t> is still considered </a:t>
            </a:r>
            <a:endParaRPr lang="en-US" sz="3600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one </a:t>
            </a:r>
            <a:r>
              <a:rPr lang="en-US" sz="3600" dirty="0">
                <a:latin typeface="Century Gothic" panose="020B0502020202020204" pitchFamily="34" charset="0"/>
              </a:rPr>
              <a:t>of the great French artists of all </a:t>
            </a:r>
            <a:r>
              <a:rPr lang="en-US" sz="3600" dirty="0" smtClean="0">
                <a:latin typeface="Century Gothic" panose="020B0502020202020204" pitchFamily="34" charset="0"/>
              </a:rPr>
              <a:t>time.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8463" y="6150114"/>
            <a:ext cx="6138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Let’s learn about Monet</a:t>
            </a:r>
            <a:endParaRPr lang="en-US" sz="4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50" y="1616398"/>
            <a:ext cx="3133784" cy="2610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434" y="2924175"/>
            <a:ext cx="2392363" cy="2975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295" y="1557355"/>
            <a:ext cx="2971387" cy="2854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582" y="2537076"/>
            <a:ext cx="2419350" cy="33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04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263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 Theme</vt:lpstr>
      <vt:lpstr>Let’s Learn About Monet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Learn About Monet</dc:title>
  <dc:creator>Edenfield, Cara</dc:creator>
  <cp:lastModifiedBy>Edenfield, Cara</cp:lastModifiedBy>
  <cp:revision>9</cp:revision>
  <dcterms:created xsi:type="dcterms:W3CDTF">2019-10-18T19:17:19Z</dcterms:created>
  <dcterms:modified xsi:type="dcterms:W3CDTF">2019-10-24T12:43:43Z</dcterms:modified>
</cp:coreProperties>
</file>