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7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4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2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8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5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8BC7-118D-4B3E-BF8F-B0D9D5FCE17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59A84-6B07-424C-B1E3-D33B2001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"/>
            <a:ext cx="12192000" cy="1074737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7200" dirty="0" smtClean="0">
                <a:solidFill>
                  <a:schemeClr val="accent4"/>
                </a:solidFill>
                <a:latin typeface="Chiller" panose="04020404031007020602" pitchFamily="82" charset="0"/>
              </a:rPr>
              <a:t>Orange</a:t>
            </a:r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 And </a:t>
            </a:r>
            <a:r>
              <a:rPr lang="en-US" sz="7200" dirty="0" smtClean="0">
                <a:latin typeface="Chiller" panose="04020404031007020602" pitchFamily="82" charset="0"/>
              </a:rPr>
              <a:t>Black</a:t>
            </a:r>
            <a:endParaRPr lang="en-US" sz="7200" dirty="0">
              <a:latin typeface="Chiller" panose="040204040310070206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5845175"/>
            <a:ext cx="9144000" cy="893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latin typeface="Chiller" panose="04020404031007020602" pitchFamily="82" charset="0"/>
              </a:rPr>
              <a:t>By: Cara Edenfield and Joy Delaney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latin typeface="Chiller" panose="04020404031007020602" pitchFamily="82" charset="0"/>
              </a:rPr>
              <a:t>Groupbygroup.wordpress.com</a:t>
            </a:r>
            <a:endParaRPr lang="en-US" sz="3200" b="1" dirty="0"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06" y="1074737"/>
            <a:ext cx="7189787" cy="4784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19" y1="53860" x2="26152" y2="53490"/>
                        <a14:backgroundMark x1="0" y1="88573" x2="99955" y2="98394"/>
                        <a14:backgroundMark x1="78500" y1="6485" x2="99955" y2="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39980" y="1717610"/>
            <a:ext cx="4779963" cy="34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935" y="-165100"/>
            <a:ext cx="381546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The</a:t>
            </a:r>
            <a:r>
              <a:rPr lang="en-US" sz="11500" dirty="0" smtClean="0">
                <a:solidFill>
                  <a:schemeClr val="bg1"/>
                </a:solidFill>
                <a:latin typeface="Chiller" panose="04020404031007020602" pitchFamily="82" charset="0"/>
              </a:rPr>
              <a:t> </a:t>
            </a:r>
            <a:r>
              <a:rPr lang="en-US" sz="11500" dirty="0" smtClean="0">
                <a:latin typeface="Chiller" panose="04020404031007020602" pitchFamily="82" charset="0"/>
              </a:rPr>
              <a:t>End</a:t>
            </a:r>
            <a:endParaRPr lang="en-US" sz="11500" dirty="0"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13" y="1346200"/>
            <a:ext cx="9234311" cy="519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037" r="98241">
                        <a14:foregroundMark x1="56157" y1="4182" x2="65223" y2="8545"/>
                        <a14:foregroundMark x1="40663" y1="14667" x2="40934" y2="20303"/>
                        <a14:foregroundMark x1="65765" y1="9758" x2="65223" y2="15636"/>
                        <a14:backgroundMark x1="9269" y1="9030" x2="39242" y2="16364"/>
                        <a14:backgroundMark x1="67118" y1="8061" x2="94114" y2="20788"/>
                        <a14:backgroundMark x1="67388" y1="21758" x2="67388" y2="25455"/>
                        <a14:backgroundMark x1="38482" y1="5360" x2="38214" y2="1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71" y="1346200"/>
            <a:ext cx="4653193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8326" y="-88900"/>
            <a:ext cx="6067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 black chair.</a:t>
            </a:r>
            <a:endParaRPr lang="en-US" sz="8000" dirty="0">
              <a:latin typeface="Chiller" panose="040204040310070206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13" y="1066800"/>
            <a:ext cx="8015112" cy="450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99576" l="0" r="100000">
                        <a14:foregroundMark x1="32417" y1="33899" x2="64996" y2="82050"/>
                        <a14:foregroundMark x1="8973" y1="63493" x2="91188" y2="43723"/>
                        <a14:foregroundMark x1="75829" y1="32808" x2="75586" y2="87993"/>
                        <a14:foregroundMark x1="16087" y1="43360" x2="31447" y2="35355"/>
                        <a14:foregroundMark x1="49232" y1="16313" x2="60550" y2="25167"/>
                        <a14:backgroundMark x1="50687" y1="12250" x2="1778" y2="45725"/>
                        <a14:backgroundMark x1="29911" y1="31656" x2="43735" y2="26319"/>
                        <a14:backgroundMark x1="62005" y1="17223" x2="62732" y2="23893"/>
                        <a14:backgroundMark x1="64996" y1="29230" x2="99596" y2="14979"/>
                        <a14:backgroundMark x1="63541" y1="25167" x2="65481" y2="27774"/>
                        <a14:backgroundMark x1="2991" y1="47241" x2="8488" y2="98908"/>
                        <a14:backgroundMark x1="26192" y1="83505" x2="38804" y2="94603"/>
                        <a14:backgroundMark x1="71382" y1="84415" x2="62732" y2="98545"/>
                        <a14:backgroundMark x1="53597" y1="15585" x2="57801" y2="14797"/>
                        <a14:backgroundMark x1="60065" y1="17768" x2="63298" y2="21104"/>
                        <a14:backgroundMark x1="40825" y1="23529" x2="43735" y2="29230"/>
                        <a14:backgroundMark x1="62732" y1="25955" x2="62247" y2="22195"/>
                        <a14:backgroundMark x1="98060" y1="52213" x2="99596" y2="56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/>
        </p:blipFill>
        <p:spPr>
          <a:xfrm>
            <a:off x="3540418" y="203200"/>
            <a:ext cx="51435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673" y="-88900"/>
            <a:ext cx="7620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an orange blanket.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"/>
          <a:stretch/>
        </p:blipFill>
        <p:spPr>
          <a:xfrm>
            <a:off x="1918757" y="1151128"/>
            <a:ext cx="8545153" cy="4551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50" r="100000">
                        <a14:backgroundMark x1="22217" y1="64627" x2="38255" y2="58510"/>
                        <a14:backgroundMark x1="39164" y1="56390" x2="36665" y2="58995"/>
                        <a14:backgroundMark x1="19764" y1="23259" x2="22581" y2="424"/>
                        <a14:backgroundMark x1="31031" y1="23259" x2="27533" y2="12417"/>
                        <a14:backgroundMark x1="22762" y1="8661" x2="24353" y2="5633"/>
                        <a14:backgroundMark x1="20218" y1="48879" x2="19309" y2="46941"/>
                        <a14:backgroundMark x1="53748" y1="97274" x2="57020" y2="9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7" r="21069"/>
          <a:stretch/>
        </p:blipFill>
        <p:spPr>
          <a:xfrm rot="5400000">
            <a:off x="3985691" y="696392"/>
            <a:ext cx="4685838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6754" y="-88900"/>
            <a:ext cx="5610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 black hat.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24" y="1018788"/>
            <a:ext cx="7097288" cy="473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6101" l="28618" r="95554">
                        <a14:foregroundMark x1="40986" y1="62159" x2="40986" y2="62159"/>
                        <a14:foregroundMark x1="43169" y1="61977" x2="53355" y2="63493"/>
                        <a14:foregroundMark x1="92805" y1="47180" x2="87389" y2="55488"/>
                        <a14:backgroundMark x1="48666" y1="3275" x2="59014" y2="121"/>
                        <a14:backgroundMark x1="79466" y1="38266" x2="93048" y2="40327"/>
                        <a14:backgroundMark x1="40986" y1="22741" x2="46645" y2="19770"/>
                        <a14:backgroundMark x1="41633" y1="42268" x2="39450" y2="48272"/>
                        <a14:backgroundMark x1="40016" y1="49303" x2="44301" y2="46513"/>
                        <a14:backgroundMark x1="40986" y1="25773" x2="39450" y2="31474"/>
                        <a14:backgroundMark x1="42118" y1="23772" x2="45190" y2="2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6" b="48648"/>
          <a:stretch/>
        </p:blipFill>
        <p:spPr>
          <a:xfrm>
            <a:off x="3666428" y="1166149"/>
            <a:ext cx="5414072" cy="4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417" y="-88900"/>
            <a:ext cx="68275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an orange shirt.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468" y="971550"/>
            <a:ext cx="7889952" cy="476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2" b="91631" l="32094" r="92401">
                        <a14:backgroundMark x1="59418" y1="66465" x2="59418" y2="83141"/>
                        <a14:backgroundMark x1="77122" y1="62220" x2="79628" y2="8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7407" b="35641"/>
          <a:stretch/>
        </p:blipFill>
        <p:spPr>
          <a:xfrm>
            <a:off x="3700794" y="894975"/>
            <a:ext cx="4813300" cy="48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0656" y="-88900"/>
            <a:ext cx="6143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 black plate.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18" y="1002292"/>
            <a:ext cx="7470482" cy="466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84" b="100000" l="0" r="100000">
                        <a14:foregroundMark x1="39854" y1="80109" x2="55699" y2="69921"/>
                        <a14:foregroundMark x1="20372" y1="75804" x2="27809" y2="75804"/>
                        <a14:foregroundMark x1="42118" y1="20861" x2="49879" y2="17526"/>
                        <a14:foregroundMark x1="55780" y1="81928" x2="55214" y2="85688"/>
                        <a14:foregroundMark x1="49960" y1="20619" x2="59095" y2="95452"/>
                        <a14:foregroundMark x1="38319" y1="76349" x2="26435" y2="95452"/>
                        <a14:foregroundMark x1="30315" y1="94603" x2="33872" y2="74894"/>
                        <a14:foregroundMark x1="21423" y1="82535" x2="55780" y2="80049"/>
                        <a14:foregroundMark x1="33872" y1="31231" x2="61843" y2="26865"/>
                        <a14:foregroundMark x1="30800" y1="33535" x2="42441" y2="20619"/>
                        <a14:foregroundMark x1="56912" y1="20012" x2="62975" y2="24985"/>
                        <a14:foregroundMark x1="65481" y1="38690" x2="63217" y2="77805"/>
                        <a14:foregroundMark x1="75182" y1="64463" x2="75424" y2="89206"/>
                        <a14:foregroundMark x1="10914" y1="65737" x2="38561" y2="44512"/>
                        <a14:foregroundMark x1="27243" y1="40570" x2="37510" y2="55973"/>
                        <a14:foregroundMark x1="34681" y1="51789" x2="55457" y2="50576"/>
                        <a14:foregroundMark x1="24495" y1="58460" x2="13662" y2="76349"/>
                        <a14:foregroundMark x1="22555" y1="72165" x2="31124" y2="73196"/>
                        <a14:backgroundMark x1="10752" y1="59733" x2="27001" y2="24924"/>
                        <a14:backgroundMark x1="22878" y1="40267" x2="22878" y2="47483"/>
                        <a14:backgroundMark x1="41876" y1="16737" x2="25303" y2="31777"/>
                        <a14:backgroundMark x1="29264" y1="29715" x2="30234" y2="35476"/>
                        <a14:backgroundMark x1="36136" y1="24560" x2="40340" y2="19891"/>
                        <a14:backgroundMark x1="53678" y1="14190" x2="78658" y2="21953"/>
                        <a14:backgroundMark x1="61601" y1="17890" x2="66289" y2="28987"/>
                        <a14:backgroundMark x1="53921" y1="16555" x2="58852" y2="19345"/>
                        <a14:backgroundMark x1="66047" y1="29715" x2="64834" y2="35112"/>
                        <a14:backgroundMark x1="77445" y1="72104" x2="77445" y2="67314"/>
                        <a14:backgroundMark x1="74293" y1="46028" x2="84802" y2="46634"/>
                        <a14:backgroundMark x1="68230" y1="23772" x2="99838" y2="56398"/>
                        <a14:backgroundMark x1="76556" y1="47423" x2="84317" y2="81504"/>
                        <a14:backgroundMark x1="68795" y1="78411" x2="70170" y2="71134"/>
                        <a14:backgroundMark x1="70736" y1="70710" x2="71302" y2="67617"/>
                        <a14:backgroundMark x1="2264" y1="74227" x2="12288" y2="70528"/>
                        <a14:backgroundMark x1="22555" y1="65494" x2="18917" y2="74894"/>
                        <a14:backgroundMark x1="3153" y1="74045" x2="10348" y2="74227"/>
                        <a14:backgroundMark x1="22797" y1="64706" x2="22231" y2="68405"/>
                        <a14:backgroundMark x1="32094" y1="32565" x2="32660" y2="35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13457" b="1813"/>
          <a:stretch/>
        </p:blipFill>
        <p:spPr>
          <a:xfrm>
            <a:off x="4403591" y="764009"/>
            <a:ext cx="3673609" cy="49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8716" y="-88900"/>
            <a:ext cx="65069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an orange cup.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59" y="1103045"/>
            <a:ext cx="7300818" cy="4563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100000" l="0" r="89976">
                        <a14:backgroundMark x1="9782" y1="25955" x2="54972" y2="12796"/>
                        <a14:backgroundMark x1="72757" y1="24439" x2="79466" y2="30200"/>
                        <a14:backgroundMark x1="69846" y1="67617" x2="75020" y2="68890"/>
                        <a14:backgroundMark x1="78416" y1="92602" x2="79224" y2="99272"/>
                        <a14:backgroundMark x1="72999" y1="96847" x2="72999" y2="98181"/>
                        <a14:backgroundMark x1="71544" y1="66343" x2="73242" y2="68163"/>
                        <a14:backgroundMark x1="79466" y1="78714" x2="80760" y2="77320"/>
                        <a14:backgroundMark x1="81811" y1="80716" x2="83670" y2="7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79" b="11794"/>
          <a:stretch/>
        </p:blipFill>
        <p:spPr>
          <a:xfrm>
            <a:off x="3704077" y="1257300"/>
            <a:ext cx="4816182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241" y="-88900"/>
            <a:ext cx="55178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 black rat.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68" y="1053771"/>
            <a:ext cx="8280400" cy="4661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190" y1="98546" x2="84325" y2="969"/>
                        <a14:foregroundMark x1="77192" y1="14900" x2="99773" y2="13325"/>
                        <a14:foregroundMark x1="76511" y1="39612" x2="99773" y2="39612"/>
                        <a14:foregroundMark x1="76511" y1="88734" x2="98592" y2="86493"/>
                        <a14:foregroundMark x1="95502" y1="81769" x2="95502" y2="6360"/>
                        <a14:foregroundMark x1="91458" y1="22532" x2="84825" y2="36160"/>
                        <a14:foregroundMark x1="76511" y1="97577" x2="99546" y2="93156"/>
                        <a14:backgroundMark x1="25670" y1="18716" x2="56565" y2="5451"/>
                        <a14:backgroundMark x1="50613" y1="12417" x2="56565" y2="11448"/>
                        <a14:backgroundMark x1="40391" y1="81102" x2="36574" y2="75106"/>
                        <a14:backgroundMark x1="32303" y1="34222" x2="33757" y2="31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0"/>
          <a:stretch/>
        </p:blipFill>
        <p:spPr>
          <a:xfrm rot="5400000">
            <a:off x="3787903" y="1595973"/>
            <a:ext cx="4648529" cy="359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2671" y="-88900"/>
            <a:ext cx="783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latin typeface="Chiller" panose="04020404031007020602" pitchFamily="82" charset="0"/>
              </a:rPr>
              <a:t>I see an orange pumpkin.</a:t>
            </a:r>
            <a:endParaRPr lang="en-US" sz="8000" dirty="0"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28" y="5534561"/>
            <a:ext cx="9801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I can look for </a:t>
            </a:r>
            <a:r>
              <a:rPr lang="en-US" sz="8000" dirty="0" smtClean="0">
                <a:solidFill>
                  <a:srgbClr val="FFC000"/>
                </a:solidFill>
                <a:latin typeface="Chiller" panose="04020404031007020602" pitchFamily="82" charset="0"/>
              </a:rPr>
              <a:t>orange 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and </a:t>
            </a:r>
            <a:r>
              <a:rPr lang="en-US" sz="8000" dirty="0" smtClean="0">
                <a:latin typeface="Chiller" panose="04020404031007020602" pitchFamily="82" charset="0"/>
              </a:rPr>
              <a:t>black</a:t>
            </a:r>
            <a:r>
              <a:rPr lang="en-US" sz="8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  <a:endParaRPr lang="en-US" sz="8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18" y="1098042"/>
            <a:ext cx="8166100" cy="4573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63" y1="31678" x2="11995" y2="38886"/>
                        <a14:foregroundMark x1="45570" y1="83889" x2="98546" y2="64809"/>
                        <a14:foregroundMark x1="70377" y1="59055" x2="97501" y2="8783"/>
                        <a14:foregroundMark x1="63562" y1="2726" x2="81781" y2="11024"/>
                        <a14:foregroundMark x1="62335" y1="27256" x2="62517" y2="19564"/>
                        <a14:foregroundMark x1="91731" y1="65112" x2="99364" y2="45488"/>
                        <a14:foregroundMark x1="18628" y1="80012" x2="25034" y2="67838"/>
                        <a14:backgroundMark x1="31667" y1="28649" x2="58791" y2="22290"/>
                        <a14:backgroundMark x1="16765" y1="97153" x2="42435" y2="91581"/>
                        <a14:backgroundMark x1="38937" y1="84676" x2="35620" y2="79164"/>
                        <a14:backgroundMark x1="24035" y1="33374" x2="26079" y2="34161"/>
                        <a14:backgroundMark x1="15538" y1="76136" x2="16765" y2="65960"/>
                        <a14:backgroundMark x1="30032" y1="81405" x2="33757" y2="73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84"/>
          <a:stretch/>
        </p:blipFill>
        <p:spPr>
          <a:xfrm rot="5400000">
            <a:off x="3971617" y="1395502"/>
            <a:ext cx="4573015" cy="39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129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Chiller</vt:lpstr>
      <vt:lpstr>Office Theme</vt:lpstr>
      <vt:lpstr>I Can Look For Orange And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 At The Orange And Black</dc:title>
  <dc:creator>Edenfield, Cara</dc:creator>
  <cp:lastModifiedBy>Edenfield, Cara</cp:lastModifiedBy>
  <cp:revision>8</cp:revision>
  <dcterms:created xsi:type="dcterms:W3CDTF">2019-10-11T12:45:02Z</dcterms:created>
  <dcterms:modified xsi:type="dcterms:W3CDTF">2019-10-11T18:55:56Z</dcterms:modified>
</cp:coreProperties>
</file>