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896E-EF46-4D25-9A04-CF74F0F802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2C3-367C-4006-B1A5-E028232D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5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896E-EF46-4D25-9A04-CF74F0F802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2C3-367C-4006-B1A5-E028232D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4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896E-EF46-4D25-9A04-CF74F0F802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2C3-367C-4006-B1A5-E028232D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9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896E-EF46-4D25-9A04-CF74F0F802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2C3-367C-4006-B1A5-E028232D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5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896E-EF46-4D25-9A04-CF74F0F802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2C3-367C-4006-B1A5-E028232D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5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896E-EF46-4D25-9A04-CF74F0F802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2C3-367C-4006-B1A5-E028232D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3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896E-EF46-4D25-9A04-CF74F0F802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2C3-367C-4006-B1A5-E028232D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6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896E-EF46-4D25-9A04-CF74F0F802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2C3-367C-4006-B1A5-E028232D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0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896E-EF46-4D25-9A04-CF74F0F802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2C3-367C-4006-B1A5-E028232D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0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896E-EF46-4D25-9A04-CF74F0F802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2C3-367C-4006-B1A5-E028232D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7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896E-EF46-4D25-9A04-CF74F0F802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2C3-367C-4006-B1A5-E028232D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2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A896E-EF46-4D25-9A04-CF74F0F8025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92C3-367C-4006-B1A5-E028232D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9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8743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66"/>
                </a:solidFill>
                <a:latin typeface="Bradley Hand ITC" panose="03070402050302030203" pitchFamily="66" charset="0"/>
              </a:rPr>
              <a:t>Let’s Show Random Acts of Kindness</a:t>
            </a:r>
            <a:endParaRPr lang="en-US" b="1" dirty="0">
              <a:solidFill>
                <a:srgbClr val="FF0066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938838"/>
            <a:ext cx="9144000" cy="919162"/>
          </a:xfrm>
        </p:spPr>
        <p:txBody>
          <a:bodyPr/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By: Cara Edenfield and Joy Delaney</a:t>
            </a:r>
          </a:p>
          <a:p>
            <a:r>
              <a:rPr lang="en-US" b="1" dirty="0" smtClean="0">
                <a:latin typeface="Bradley Hand ITC" panose="03070402050302030203" pitchFamily="66" charset="0"/>
              </a:rPr>
              <a:t>Groupbygroup.wordpress.com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53" y="1054402"/>
            <a:ext cx="6334293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1851" y="-12700"/>
            <a:ext cx="5795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Bradley Hand ITC" panose="03070402050302030203" pitchFamily="66" charset="0"/>
              </a:rPr>
              <a:t>You can smile at someone.</a:t>
            </a:r>
            <a:endParaRPr lang="en-US" sz="4000" b="1" dirty="0">
              <a:latin typeface="Bradley Hand ITC" panose="030704020503020302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745" y="6088559"/>
            <a:ext cx="9575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66"/>
                </a:solidFill>
                <a:latin typeface="Bradley Hand ITC" panose="03070402050302030203" pitchFamily="66" charset="0"/>
              </a:rPr>
              <a:t>Let’s show random acts of kindness.</a:t>
            </a:r>
            <a:endParaRPr lang="en-US" sz="4800" b="1" dirty="0">
              <a:solidFill>
                <a:srgbClr val="FF0066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19" y="820122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6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8148" y="82176"/>
            <a:ext cx="6322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Bradley Hand ITC" panose="03070402050302030203" pitchFamily="66" charset="0"/>
              </a:rPr>
              <a:t>You can buy someone a gift.</a:t>
            </a:r>
            <a:endParaRPr lang="en-US" sz="4000" b="1" dirty="0">
              <a:latin typeface="Bradley Hand ITC" panose="030704020503020302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745" y="6088559"/>
            <a:ext cx="9575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66"/>
                </a:solidFill>
                <a:latin typeface="Bradley Hand ITC" panose="03070402050302030203" pitchFamily="66" charset="0"/>
              </a:rPr>
              <a:t>Let’s show random acts of kindness.</a:t>
            </a:r>
            <a:endParaRPr lang="en-US" sz="4800" b="1" dirty="0">
              <a:solidFill>
                <a:srgbClr val="FF0066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430" y="105806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1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883" y="-12700"/>
            <a:ext cx="7039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Bradley Hand ITC" panose="03070402050302030203" pitchFamily="66" charset="0"/>
              </a:rPr>
              <a:t>You can give candy to someone.</a:t>
            </a:r>
            <a:endParaRPr lang="en-US" sz="4000" b="1" dirty="0">
              <a:latin typeface="Bradley Hand ITC" panose="030704020503020302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745" y="6088559"/>
            <a:ext cx="9575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66"/>
                </a:solidFill>
                <a:latin typeface="Bradley Hand ITC" panose="03070402050302030203" pitchFamily="66" charset="0"/>
              </a:rPr>
              <a:t>Let’s show random acts of kindness.</a:t>
            </a:r>
            <a:endParaRPr lang="en-US" sz="4800" b="1" dirty="0">
              <a:solidFill>
                <a:srgbClr val="FF0066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56" y="838200"/>
            <a:ext cx="4228152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84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1360" y="-12700"/>
            <a:ext cx="6316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Bradley Hand ITC" panose="03070402050302030203" pitchFamily="66" charset="0"/>
              </a:rPr>
              <a:t>You can wash someone’s car.</a:t>
            </a:r>
            <a:endParaRPr lang="en-US" sz="4000" b="1" dirty="0">
              <a:latin typeface="Bradley Hand ITC" panose="030704020503020302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745" y="6088559"/>
            <a:ext cx="9575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66"/>
                </a:solidFill>
                <a:latin typeface="Bradley Hand ITC" panose="03070402050302030203" pitchFamily="66" charset="0"/>
              </a:rPr>
              <a:t>Let’s show random acts of kindness.</a:t>
            </a:r>
            <a:endParaRPr lang="en-US" sz="4800" b="1" dirty="0">
              <a:solidFill>
                <a:srgbClr val="FF0066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00" y="789808"/>
            <a:ext cx="3974063" cy="52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7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5067" y="-12700"/>
            <a:ext cx="6628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Bradley Hand ITC" panose="03070402050302030203" pitchFamily="66" charset="0"/>
              </a:rPr>
              <a:t>You can give someone flowers.</a:t>
            </a:r>
            <a:endParaRPr lang="en-US" sz="4000" b="1" dirty="0">
              <a:latin typeface="Bradley Hand ITC" panose="030704020503020302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745" y="6088559"/>
            <a:ext cx="9575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66"/>
                </a:solidFill>
                <a:latin typeface="Bradley Hand ITC" panose="03070402050302030203" pitchFamily="66" charset="0"/>
              </a:rPr>
              <a:t>Let’s show random acts of kindness.</a:t>
            </a:r>
            <a:endParaRPr lang="en-US" sz="4800" b="1" dirty="0">
              <a:solidFill>
                <a:srgbClr val="FF0066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06" y="695186"/>
            <a:ext cx="5828852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4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9299" y="87868"/>
            <a:ext cx="6755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Bradley Hand ITC" panose="03070402050302030203" pitchFamily="66" charset="0"/>
              </a:rPr>
              <a:t>You can help cook for someone.</a:t>
            </a:r>
            <a:endParaRPr lang="en-US" sz="4000" b="1" dirty="0">
              <a:latin typeface="Bradley Hand ITC" panose="030704020503020302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745" y="6088559"/>
            <a:ext cx="9575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66"/>
                </a:solidFill>
                <a:latin typeface="Bradley Hand ITC" panose="03070402050302030203" pitchFamily="66" charset="0"/>
              </a:rPr>
              <a:t>Let’s show random acts of kindness.</a:t>
            </a:r>
            <a:endParaRPr lang="en-US" sz="4800" b="1" dirty="0">
              <a:solidFill>
                <a:srgbClr val="FF0066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74" y="1181099"/>
            <a:ext cx="5700739" cy="4275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81" y="1181099"/>
            <a:ext cx="3279522" cy="427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4345" y="72944"/>
            <a:ext cx="6970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Bradley Hand ITC" panose="03070402050302030203" pitchFamily="66" charset="0"/>
              </a:rPr>
              <a:t>You can give a card to someone.</a:t>
            </a:r>
            <a:endParaRPr lang="en-US" sz="4000" b="1" dirty="0">
              <a:latin typeface="Bradley Hand ITC" panose="030704020503020302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745" y="6088559"/>
            <a:ext cx="9575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66"/>
                </a:solidFill>
                <a:latin typeface="Bradley Hand ITC" panose="03070402050302030203" pitchFamily="66" charset="0"/>
              </a:rPr>
              <a:t>Let’s show random acts of kindness.</a:t>
            </a:r>
            <a:endParaRPr lang="en-US" sz="4800" b="1" dirty="0">
              <a:solidFill>
                <a:srgbClr val="FF0066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34" y="866473"/>
            <a:ext cx="7833001" cy="505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6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10" y="1326678"/>
            <a:ext cx="5303980" cy="5017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1217" y="368300"/>
            <a:ext cx="34050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66"/>
                </a:solidFill>
                <a:latin typeface="Bradley Hand ITC" panose="03070402050302030203" pitchFamily="66" charset="0"/>
              </a:rPr>
              <a:t>The End</a:t>
            </a:r>
            <a:endParaRPr lang="en-US" sz="7200" b="1" dirty="0">
              <a:solidFill>
                <a:srgbClr val="FF0066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29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6776</TotalTime>
  <Words>112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Bradley Hand ITC</vt:lpstr>
      <vt:lpstr>Calibri</vt:lpstr>
      <vt:lpstr>Calibri Light</vt:lpstr>
      <vt:lpstr>Office Theme</vt:lpstr>
      <vt:lpstr>Let’s Show Random Acts of Kindness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Show Random Acts of Kindness</dc:title>
  <dc:creator>Edenfield, Cara</dc:creator>
  <cp:lastModifiedBy>Edenfield, Cara</cp:lastModifiedBy>
  <cp:revision>6</cp:revision>
  <dcterms:created xsi:type="dcterms:W3CDTF">2019-02-14T20:23:15Z</dcterms:created>
  <dcterms:modified xsi:type="dcterms:W3CDTF">2019-02-19T13:21:23Z</dcterms:modified>
</cp:coreProperties>
</file>