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4B6D-D4E2-4189-BF7D-B0BE0B01C44F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59F2-6B8B-494F-9A6D-991AB95F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16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4B6D-D4E2-4189-BF7D-B0BE0B01C44F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59F2-6B8B-494F-9A6D-991AB95F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8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4B6D-D4E2-4189-BF7D-B0BE0B01C44F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59F2-6B8B-494F-9A6D-991AB95F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0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4B6D-D4E2-4189-BF7D-B0BE0B01C44F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59F2-6B8B-494F-9A6D-991AB95F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4B6D-D4E2-4189-BF7D-B0BE0B01C44F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59F2-6B8B-494F-9A6D-991AB95F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2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4B6D-D4E2-4189-BF7D-B0BE0B01C44F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59F2-6B8B-494F-9A6D-991AB95F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8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4B6D-D4E2-4189-BF7D-B0BE0B01C44F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59F2-6B8B-494F-9A6D-991AB95F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2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4B6D-D4E2-4189-BF7D-B0BE0B01C44F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59F2-6B8B-494F-9A6D-991AB95F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2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4B6D-D4E2-4189-BF7D-B0BE0B01C44F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59F2-6B8B-494F-9A6D-991AB95F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2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4B6D-D4E2-4189-BF7D-B0BE0B01C44F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59F2-6B8B-494F-9A6D-991AB95F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8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4B6D-D4E2-4189-BF7D-B0BE0B01C44F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59F2-6B8B-494F-9A6D-991AB95F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E4B6D-D4E2-4189-BF7D-B0BE0B01C44F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E59F2-6B8B-494F-9A6D-991AB95F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85837"/>
          </a:xfrm>
        </p:spPr>
        <p:txBody>
          <a:bodyPr/>
          <a:lstStyle/>
          <a:p>
            <a:r>
              <a:rPr lang="en-US" dirty="0" smtClean="0"/>
              <a:t>Let’s Make A Banana Nutella Smoothie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370638"/>
            <a:ext cx="9144000" cy="3984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Groupbygroup.wordpress.com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282" y="1333500"/>
            <a:ext cx="4681436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2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1886" y="406400"/>
            <a:ext cx="98405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Put 2 frozen sliced bananas into a blender.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537" y="2306637"/>
            <a:ext cx="3027363" cy="3027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447800"/>
            <a:ext cx="45593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77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435100"/>
            <a:ext cx="4559300" cy="4559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9843" y="406400"/>
            <a:ext cx="8164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Put 2 cups of milk into the blender.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79650"/>
            <a:ext cx="2514600" cy="316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0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447800"/>
            <a:ext cx="4559300" cy="4559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9352" y="406400"/>
            <a:ext cx="89456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Put 2 tbsp. of Nutella into the blender.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150" y="2152649"/>
            <a:ext cx="2419350" cy="344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80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447800"/>
            <a:ext cx="4559300" cy="4559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0851" y="406400"/>
            <a:ext cx="101826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Put 2 tsp of hot cocoa mix into the blender.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00" y="2540000"/>
            <a:ext cx="25781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67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25" y="1739900"/>
            <a:ext cx="4559300" cy="4559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0258" y="406400"/>
            <a:ext cx="46838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Blend until smooth.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14002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2596" y="406400"/>
            <a:ext cx="39791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Drink and enjoy!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579" y="1909762"/>
            <a:ext cx="2743200" cy="375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18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54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Let’s Make A Banana Nutella Smoothie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Leon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Make A Banana Nutella Smoothie</dc:title>
  <dc:creator>Edenfield, Cara</dc:creator>
  <cp:lastModifiedBy>Edenfield, Cara</cp:lastModifiedBy>
  <cp:revision>4</cp:revision>
  <cp:lastPrinted>2019-02-13T20:54:50Z</cp:lastPrinted>
  <dcterms:created xsi:type="dcterms:W3CDTF">2019-02-13T15:47:09Z</dcterms:created>
  <dcterms:modified xsi:type="dcterms:W3CDTF">2019-02-14T14:23:07Z</dcterms:modified>
</cp:coreProperties>
</file>