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2" r:id="rId4"/>
    <p:sldId id="263" r:id="rId5"/>
    <p:sldId id="266" r:id="rId6"/>
    <p:sldId id="258" r:id="rId7"/>
    <p:sldId id="259" r:id="rId8"/>
    <p:sldId id="260" r:id="rId9"/>
    <p:sldId id="261" r:id="rId10"/>
    <p:sldId id="264" r:id="rId11"/>
    <p:sldId id="265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3" autoAdjust="0"/>
    <p:restoredTop sz="94660"/>
  </p:normalViewPr>
  <p:slideViewPr>
    <p:cSldViewPr snapToGrid="0">
      <p:cViewPr varScale="1">
        <p:scale>
          <a:sx n="75" d="100"/>
          <a:sy n="75" d="100"/>
        </p:scale>
        <p:origin x="19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48DBA-F4A8-4FB6-8C58-716F13E06473}" type="datetimeFigureOut">
              <a:rPr lang="en-US" smtClean="0"/>
              <a:t>2/14/2019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B873-3756-4CE5-B1E3-941EA91858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9351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48DBA-F4A8-4FB6-8C58-716F13E06473}" type="datetimeFigureOut">
              <a:rPr lang="en-US" smtClean="0"/>
              <a:t>2/14/2019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B873-3756-4CE5-B1E3-941EA91858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0759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48DBA-F4A8-4FB6-8C58-716F13E06473}" type="datetimeFigureOut">
              <a:rPr lang="en-US" smtClean="0"/>
              <a:t>2/14/2019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B873-3756-4CE5-B1E3-941EA91858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306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48DBA-F4A8-4FB6-8C58-716F13E06473}" type="datetimeFigureOut">
              <a:rPr lang="en-US" smtClean="0"/>
              <a:t>2/14/2019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B873-3756-4CE5-B1E3-941EA91858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1503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48DBA-F4A8-4FB6-8C58-716F13E06473}" type="datetimeFigureOut">
              <a:rPr lang="en-US" smtClean="0"/>
              <a:t>2/14/2019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B873-3756-4CE5-B1E3-941EA91858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5029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48DBA-F4A8-4FB6-8C58-716F13E06473}" type="datetimeFigureOut">
              <a:rPr lang="en-US" smtClean="0"/>
              <a:t>2/14/2019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B873-3756-4CE5-B1E3-941EA91858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7100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48DBA-F4A8-4FB6-8C58-716F13E06473}" type="datetimeFigureOut">
              <a:rPr lang="en-US" smtClean="0"/>
              <a:t>2/14/2019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B873-3756-4CE5-B1E3-941EA91858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3905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48DBA-F4A8-4FB6-8C58-716F13E06473}" type="datetimeFigureOut">
              <a:rPr lang="en-US" smtClean="0"/>
              <a:t>2/14/2019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B873-3756-4CE5-B1E3-941EA91858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803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48DBA-F4A8-4FB6-8C58-716F13E06473}" type="datetimeFigureOut">
              <a:rPr lang="en-US" smtClean="0"/>
              <a:t>2/14/2019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B873-3756-4CE5-B1E3-941EA91858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1071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48DBA-F4A8-4FB6-8C58-716F13E06473}" type="datetimeFigureOut">
              <a:rPr lang="en-US" smtClean="0"/>
              <a:t>2/14/2019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B873-3756-4CE5-B1E3-941EA91858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7976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48DBA-F4A8-4FB6-8C58-716F13E06473}" type="datetimeFigureOut">
              <a:rPr lang="en-US" smtClean="0"/>
              <a:t>2/14/2019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B873-3756-4CE5-B1E3-941EA91858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1242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648DBA-F4A8-4FB6-8C58-716F13E06473}" type="datetimeFigureOut">
              <a:rPr lang="en-US" smtClean="0"/>
              <a:t>2/14/2019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7FB873-3756-4CE5-B1E3-941EA91858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954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9063"/>
            <a:ext cx="9144000" cy="1125537"/>
          </a:xfrm>
        </p:spPr>
        <p:txBody>
          <a:bodyPr/>
          <a:lstStyle/>
          <a:p>
            <a:r>
              <a:rPr lang="en-US" dirty="0" smtClean="0">
                <a:solidFill>
                  <a:srgbClr val="00B0F0"/>
                </a:solidFill>
              </a:rPr>
              <a:t>Let’s Learn About Oregon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5938838"/>
            <a:ext cx="9144000" cy="919162"/>
          </a:xfrm>
        </p:spPr>
        <p:txBody>
          <a:bodyPr/>
          <a:lstStyle/>
          <a:p>
            <a:r>
              <a:rPr lang="en-US" dirty="0" smtClean="0"/>
              <a:t>By: Cara Edenfield and Joy Delaney</a:t>
            </a:r>
          </a:p>
          <a:p>
            <a:r>
              <a:rPr lang="en-US" dirty="0" smtClean="0"/>
              <a:t>Groupbygroup.wordpress.com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1244600"/>
            <a:ext cx="8839200" cy="46300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7787">
                        <a14:foregroundMark x1="83440" y1="19794" x2="87366" y2="16102"/>
                        <a14:backgroundMark x1="3069" y1="2421" x2="11777" y2="57022"/>
                        <a14:backgroundMark x1="6567" y1="2785" x2="34047" y2="29843"/>
                        <a14:backgroundMark x1="36046" y1="29419" x2="45182" y2="28692"/>
                        <a14:backgroundMark x1="3498" y1="24637" x2="2427" y2="87046"/>
                        <a14:backgroundMark x1="3926" y1="71308" x2="3712" y2="73123"/>
                        <a14:backgroundMark x1="4140" y1="78692" x2="5924" y2="88136"/>
                        <a14:backgroundMark x1="14204" y1="71671" x2="22698" y2="65920"/>
                        <a14:backgroundMark x1="12848" y1="73547" x2="20985" y2="69068"/>
                        <a14:backgroundMark x1="15703" y1="47215" x2="27480" y2="50000"/>
                        <a14:backgroundMark x1="70949" y1="908" x2="84083" y2="12409"/>
                        <a14:backgroundMark x1="61385" y1="1453" x2="67880" y2="726"/>
                        <a14:backgroundMark x1="72020" y1="3329" x2="75089" y2="7385"/>
                        <a14:backgroundMark x1="76445" y1="15738" x2="78587" y2="13499"/>
                        <a14:backgroundMark x1="79943" y1="31659" x2="84725" y2="30024"/>
                        <a14:backgroundMark x1="78801" y1="58354" x2="79515" y2="61501"/>
                        <a14:backgroundMark x1="92148" y1="70763" x2="98501" y2="764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3434"/>
          <a:stretch/>
        </p:blipFill>
        <p:spPr>
          <a:xfrm flipH="1">
            <a:off x="2019678" y="1764046"/>
            <a:ext cx="4558921" cy="4116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4129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43409" y="152400"/>
            <a:ext cx="994073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 smtClean="0"/>
              <a:t>The Blue Mountains are a mountain range </a:t>
            </a:r>
          </a:p>
          <a:p>
            <a:pPr algn="ctr"/>
            <a:r>
              <a:rPr lang="en-US" sz="4400" dirty="0" smtClean="0">
                <a:effectLst/>
              </a:rPr>
              <a:t>located largely in northeastern Oregon.</a:t>
            </a:r>
            <a:endParaRPr lang="en-US" sz="4400" dirty="0"/>
          </a:p>
        </p:txBody>
      </p:sp>
      <p:sp>
        <p:nvSpPr>
          <p:cNvPr id="3" name="TextBox 2"/>
          <p:cNvSpPr txBox="1"/>
          <p:nvPr/>
        </p:nvSpPr>
        <p:spPr>
          <a:xfrm>
            <a:off x="2976319" y="5753100"/>
            <a:ext cx="64749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0070C0"/>
                </a:solidFill>
              </a:rPr>
              <a:t>Let’s learn about Oregon</a:t>
            </a:r>
            <a:endParaRPr lang="en-US" sz="4800" b="1" dirty="0">
              <a:solidFill>
                <a:srgbClr val="0070C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7926" y="1717685"/>
            <a:ext cx="9791700" cy="3916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519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95500" y="101600"/>
            <a:ext cx="321113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dirty="0" smtClean="0">
                <a:solidFill>
                  <a:srgbClr val="0070C0"/>
                </a:solidFill>
              </a:rPr>
              <a:t>The End</a:t>
            </a:r>
            <a:endParaRPr lang="en-US" sz="7200" dirty="0">
              <a:solidFill>
                <a:srgbClr val="0070C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7092" y="1301929"/>
            <a:ext cx="7727950" cy="513356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9992" r="89967">
                        <a14:foregroundMark x1="42238" y1="93251" x2="52931" y2="89783"/>
                        <a14:foregroundMark x1="22378" y1="82539" x2="22378" y2="70712"/>
                        <a14:foregroundMark x1="79893" y1="66502" x2="82205" y2="82539"/>
                        <a14:backgroundMark x1="20603" y1="34056" x2="49628" y2="5077"/>
                        <a14:backgroundMark x1="41990" y1="15728" x2="80677" y2="21115"/>
                        <a14:backgroundMark x1="66680" y1="22229" x2="79893" y2="39009"/>
                        <a14:backgroundMark x1="21387" y1="54675" x2="30553" y2="237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7100" y="2768600"/>
            <a:ext cx="5500344" cy="366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1753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5033" y="152400"/>
            <a:ext cx="1165748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 smtClean="0"/>
              <a:t>Oregon became a U.S. state on February 14, 1859.</a:t>
            </a:r>
          </a:p>
          <a:p>
            <a:pPr algn="ctr"/>
            <a:r>
              <a:rPr lang="en-US" sz="4400" dirty="0" smtClean="0"/>
              <a:t>It’s nicknamed the “Beaver State”.</a:t>
            </a:r>
            <a:endParaRPr lang="en-US" sz="4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2276" y="1809125"/>
            <a:ext cx="6223000" cy="3733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76319" y="5753100"/>
            <a:ext cx="64749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0070C0"/>
                </a:solidFill>
              </a:rPr>
              <a:t>Let’s learn about Oregon</a:t>
            </a:r>
            <a:endParaRPr lang="en-US" sz="4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2421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662" y="152400"/>
            <a:ext cx="1239223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/>
              <a:t>The origin of the name Oregon is not certain, but one idea</a:t>
            </a:r>
          </a:p>
          <a:p>
            <a:pPr algn="ctr"/>
            <a:r>
              <a:rPr lang="en-US" sz="3600" dirty="0" smtClean="0"/>
              <a:t>suggests that the name of this state comes from the Spanish </a:t>
            </a:r>
          </a:p>
          <a:p>
            <a:pPr algn="ctr"/>
            <a:r>
              <a:rPr lang="en-US" sz="3600" dirty="0" smtClean="0"/>
              <a:t>word "</a:t>
            </a:r>
            <a:r>
              <a:rPr lang="en-US" sz="3600" dirty="0" err="1" smtClean="0"/>
              <a:t>orégano</a:t>
            </a:r>
            <a:r>
              <a:rPr lang="en-US" sz="3600" dirty="0" smtClean="0"/>
              <a:t>" for the wild sage which grows in eastern Oregon.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2976319" y="5753100"/>
            <a:ext cx="64749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0070C0"/>
                </a:solidFill>
              </a:rPr>
              <a:t>Let’s learn about Oregon</a:t>
            </a:r>
            <a:endParaRPr lang="en-US" sz="4800" b="1" dirty="0">
              <a:solidFill>
                <a:srgbClr val="0070C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2385" y="1956014"/>
            <a:ext cx="5062781" cy="3797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9560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6913" y="152400"/>
            <a:ext cx="1089375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 smtClean="0"/>
              <a:t>State foods of Oregon are pears and </a:t>
            </a:r>
            <a:r>
              <a:rPr lang="en-US" sz="4400" dirty="0" smtClean="0"/>
              <a:t>hazelnuts.</a:t>
            </a:r>
            <a:endParaRPr lang="en-US" sz="4400" dirty="0"/>
          </a:p>
        </p:txBody>
      </p:sp>
      <p:sp>
        <p:nvSpPr>
          <p:cNvPr id="3" name="TextBox 2"/>
          <p:cNvSpPr txBox="1"/>
          <p:nvPr/>
        </p:nvSpPr>
        <p:spPr>
          <a:xfrm>
            <a:off x="2976319" y="5753100"/>
            <a:ext cx="64749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0070C0"/>
                </a:solidFill>
              </a:rPr>
              <a:t>Let’s learn about Oregon</a:t>
            </a:r>
            <a:endParaRPr lang="en-US" sz="4800" b="1" dirty="0">
              <a:solidFill>
                <a:srgbClr val="0070C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5394" y="1629814"/>
            <a:ext cx="3072906" cy="30729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4725" y="2379115"/>
            <a:ext cx="3485408" cy="2323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186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576" y="152400"/>
            <a:ext cx="1151244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 smtClean="0"/>
              <a:t>The University of Oregon is located in Eugene, OR</a:t>
            </a:r>
          </a:p>
          <a:p>
            <a:pPr algn="ctr"/>
            <a:r>
              <a:rPr lang="en-US" sz="4400" dirty="0" smtClean="0"/>
              <a:t>and is home of the Oregon Ducks</a:t>
            </a:r>
            <a:r>
              <a:rPr lang="en-US" sz="4400" dirty="0" smtClean="0"/>
              <a:t>.</a:t>
            </a:r>
            <a:endParaRPr lang="en-US" sz="4400" dirty="0"/>
          </a:p>
        </p:txBody>
      </p:sp>
      <p:sp>
        <p:nvSpPr>
          <p:cNvPr id="3" name="TextBox 2"/>
          <p:cNvSpPr txBox="1"/>
          <p:nvPr/>
        </p:nvSpPr>
        <p:spPr>
          <a:xfrm>
            <a:off x="2976319" y="5753100"/>
            <a:ext cx="64749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0070C0"/>
                </a:solidFill>
              </a:rPr>
              <a:t>Let’s learn about Oregon</a:t>
            </a:r>
            <a:endParaRPr lang="en-US" sz="4800" b="1" dirty="0">
              <a:solidFill>
                <a:srgbClr val="0070C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5376" y="1626095"/>
            <a:ext cx="9956800" cy="4099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1961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92019" y="152400"/>
            <a:ext cx="984352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 smtClean="0"/>
              <a:t>Oregon’s state flower is the Oregon grape.</a:t>
            </a:r>
            <a:endParaRPr lang="en-US" sz="4400" dirty="0"/>
          </a:p>
        </p:txBody>
      </p:sp>
      <p:sp>
        <p:nvSpPr>
          <p:cNvPr id="3" name="TextBox 2"/>
          <p:cNvSpPr txBox="1"/>
          <p:nvPr/>
        </p:nvSpPr>
        <p:spPr>
          <a:xfrm>
            <a:off x="2976319" y="5753100"/>
            <a:ext cx="64749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0070C0"/>
                </a:solidFill>
              </a:rPr>
              <a:t>Let’s learn about Oregon</a:t>
            </a:r>
            <a:endParaRPr lang="en-US" sz="4800" b="1" dirty="0">
              <a:solidFill>
                <a:srgbClr val="0070C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0176" y="1066800"/>
            <a:ext cx="42672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5250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0238" y="152400"/>
            <a:ext cx="1156707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smtClean="0"/>
              <a:t>The deepest lake in the U.S. is Oregon’s Crater Lake, </a:t>
            </a:r>
          </a:p>
          <a:p>
            <a:pPr algn="ctr"/>
            <a:r>
              <a:rPr lang="en-US" sz="4000" dirty="0" smtClean="0"/>
              <a:t>which is also one of the ten deepest lakes in the world.</a:t>
            </a:r>
            <a:endParaRPr lang="en-US" sz="4000" dirty="0"/>
          </a:p>
        </p:txBody>
      </p:sp>
      <p:sp>
        <p:nvSpPr>
          <p:cNvPr id="3" name="TextBox 2"/>
          <p:cNvSpPr txBox="1"/>
          <p:nvPr/>
        </p:nvSpPr>
        <p:spPr>
          <a:xfrm>
            <a:off x="2976319" y="5753100"/>
            <a:ext cx="64749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0070C0"/>
                </a:solidFill>
              </a:rPr>
              <a:t>Let’s learn about Oregon</a:t>
            </a:r>
            <a:endParaRPr lang="en-US" sz="4800" b="1" dirty="0">
              <a:solidFill>
                <a:srgbClr val="0070C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3776" y="1471345"/>
            <a:ext cx="7620000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1112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9784" y="0"/>
            <a:ext cx="1136798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/>
              <a:t>Mushroom hunting is a popular activity in Oregon, and the </a:t>
            </a:r>
          </a:p>
          <a:p>
            <a:pPr algn="ctr"/>
            <a:r>
              <a:rPr lang="en-US" sz="3600" dirty="0" smtClean="0"/>
              <a:t>state even holds the annual Estacada Festival of the Fungus.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2976319" y="5753100"/>
            <a:ext cx="64749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0070C0"/>
                </a:solidFill>
              </a:rPr>
              <a:t>Let’s learn about Oregon</a:t>
            </a:r>
            <a:endParaRPr lang="en-US" sz="4800" b="1" dirty="0">
              <a:solidFill>
                <a:srgbClr val="0070C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3526" y="1301998"/>
            <a:ext cx="6540500" cy="434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8047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4008" y="152400"/>
            <a:ext cx="1211953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/>
              <a:t>There are nine lighthouses along Oregon’s scenic coastline. </a:t>
            </a:r>
          </a:p>
          <a:p>
            <a:pPr algn="ctr"/>
            <a:r>
              <a:rPr lang="en-US" sz="3600" dirty="0" smtClean="0"/>
              <a:t>4 are now historic monuments, while the other 5 are still in use.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2976319" y="5753100"/>
            <a:ext cx="64749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0070C0"/>
                </a:solidFill>
              </a:rPr>
              <a:t>Let’s learn about Oregon</a:t>
            </a:r>
            <a:endParaRPr lang="en-US" sz="4800" b="1" dirty="0">
              <a:solidFill>
                <a:srgbClr val="0070C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4276" y="1562189"/>
            <a:ext cx="7239000" cy="398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6818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463</TotalTime>
  <Words>226</Words>
  <Application>Microsoft Office PowerPoint</Application>
  <PresentationFormat>Widescreen</PresentationFormat>
  <Paragraphs>30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Let’s Learn About Oregon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Leon County Schools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Let’s Learn About Oregon</dc:title>
  <dc:creator>Edenfield, Cara</dc:creator>
  <cp:lastModifiedBy>Edenfield, Cara</cp:lastModifiedBy>
  <cp:revision>8</cp:revision>
  <dcterms:created xsi:type="dcterms:W3CDTF">2019-02-11T13:36:13Z</dcterms:created>
  <dcterms:modified xsi:type="dcterms:W3CDTF">2019-02-14T17:06:32Z</dcterms:modified>
</cp:coreProperties>
</file>