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3" r:id="rId8"/>
    <p:sldId id="261" r:id="rId9"/>
    <p:sldId id="262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5" d="100"/>
          <a:sy n="75" d="100"/>
        </p:scale>
        <p:origin x="19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23DE0-4AAE-4BA5-BD25-AC96C917B49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2162C-5183-490F-825E-E253E57CA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90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23DE0-4AAE-4BA5-BD25-AC96C917B49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2162C-5183-490F-825E-E253E57CA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54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23DE0-4AAE-4BA5-BD25-AC96C917B49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2162C-5183-490F-825E-E253E57CA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96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23DE0-4AAE-4BA5-BD25-AC96C917B49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2162C-5183-490F-825E-E253E57CA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2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23DE0-4AAE-4BA5-BD25-AC96C917B49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2162C-5183-490F-825E-E253E57CA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69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23DE0-4AAE-4BA5-BD25-AC96C917B49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2162C-5183-490F-825E-E253E57CA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5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23DE0-4AAE-4BA5-BD25-AC96C917B49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2162C-5183-490F-825E-E253E57CA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9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23DE0-4AAE-4BA5-BD25-AC96C917B49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2162C-5183-490F-825E-E253E57CA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10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23DE0-4AAE-4BA5-BD25-AC96C917B49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2162C-5183-490F-825E-E253E57CA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12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23DE0-4AAE-4BA5-BD25-AC96C917B49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2162C-5183-490F-825E-E253E57CA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18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23DE0-4AAE-4BA5-BD25-AC96C917B49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2162C-5183-490F-825E-E253E57CA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97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23DE0-4AAE-4BA5-BD25-AC96C917B495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162C-5183-490F-825E-E253E57CA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173037"/>
            <a:ext cx="9144000" cy="1023937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Let’s Learn About Ninjas</a:t>
            </a:r>
            <a:endParaRPr lang="en-US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976938"/>
            <a:ext cx="9144000" cy="881062"/>
          </a:xfrm>
        </p:spPr>
        <p:txBody>
          <a:bodyPr/>
          <a:lstStyle/>
          <a:p>
            <a:r>
              <a:rPr lang="en-US" dirty="0" smtClean="0">
                <a:latin typeface="Berlin Sans FB" panose="020E0602020502020306" pitchFamily="34" charset="0"/>
              </a:rPr>
              <a:t>By: Cara Edenfield and Joy Delaney</a:t>
            </a:r>
          </a:p>
          <a:p>
            <a:r>
              <a:rPr lang="en-US" dirty="0" smtClean="0">
                <a:latin typeface="Berlin Sans FB" panose="020E0602020502020306" pitchFamily="34" charset="0"/>
              </a:rPr>
              <a:t>Groupbygroup.wordpress.com</a:t>
            </a:r>
            <a:endParaRPr lang="en-US" dirty="0"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8704"/>
          <a:stretch/>
        </p:blipFill>
        <p:spPr>
          <a:xfrm>
            <a:off x="1956127" y="850900"/>
            <a:ext cx="8284889" cy="5126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0" b="99636" l="9515" r="91023">
                        <a14:foregroundMark x1="59874" y1="89084" x2="66427" y2="90904"/>
                        <a14:foregroundMark x1="18492" y1="97574" x2="23698" y2="98727"/>
                        <a14:backgroundMark x1="10772" y1="72771" x2="28366" y2="74651"/>
                        <a14:backgroundMark x1="40934" y1="77016" x2="50539" y2="77198"/>
                        <a14:backgroundMark x1="63734" y1="78714" x2="87882" y2="84233"/>
                        <a14:backgroundMark x1="21185" y1="76289" x2="26122" y2="7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568"/>
          <a:stretch/>
        </p:blipFill>
        <p:spPr>
          <a:xfrm>
            <a:off x="3844600" y="680020"/>
            <a:ext cx="4502800" cy="529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0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7786" y="0"/>
            <a:ext cx="36535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The End</a:t>
            </a:r>
            <a:endParaRPr lang="en-US" sz="80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255" y="1323439"/>
            <a:ext cx="8810625" cy="49475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39"/>
          <a:stretch/>
        </p:blipFill>
        <p:spPr>
          <a:xfrm rot="5400000">
            <a:off x="3413417" y="-123506"/>
            <a:ext cx="5930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3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7107" y="177800"/>
            <a:ext cx="100463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Berlin Sans FB" panose="020E0602020502020306" pitchFamily="34" charset="0"/>
              </a:rPr>
              <a:t>A ninja is a kind of spy who lived in Japan </a:t>
            </a:r>
          </a:p>
          <a:p>
            <a:pPr algn="ctr"/>
            <a:r>
              <a:rPr lang="en-US" sz="4400" dirty="0" smtClean="0">
                <a:latin typeface="Berlin Sans FB" panose="020E0602020502020306" pitchFamily="34" charset="0"/>
              </a:rPr>
              <a:t>beginning in the 14</a:t>
            </a:r>
            <a:r>
              <a:rPr lang="en-US" sz="4400" baseline="30000" dirty="0" smtClean="0">
                <a:latin typeface="Berlin Sans FB" panose="020E0602020502020306" pitchFamily="34" charset="0"/>
              </a:rPr>
              <a:t>th</a:t>
            </a:r>
            <a:r>
              <a:rPr lang="en-US" sz="4400" dirty="0" smtClean="0">
                <a:latin typeface="Berlin Sans FB" panose="020E0602020502020306" pitchFamily="34" charset="0"/>
              </a:rPr>
              <a:t> century.</a:t>
            </a:r>
            <a:endParaRPr lang="en-US" sz="4400" dirty="0"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1092" y="6027003"/>
            <a:ext cx="6218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Let’s learn about ninjas</a:t>
            </a:r>
            <a:endParaRPr lang="en-US" sz="48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765" y="1749226"/>
            <a:ext cx="4130658" cy="4152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276" y="2452970"/>
            <a:ext cx="5238750" cy="274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5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12" y="177800"/>
            <a:ext cx="115371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Berlin Sans FB" panose="020E0602020502020306" pitchFamily="34" charset="0"/>
              </a:rPr>
              <a:t>Ninjas were considered more than ordinary men who </a:t>
            </a:r>
          </a:p>
          <a:p>
            <a:pPr algn="ctr"/>
            <a:r>
              <a:rPr lang="en-US" sz="4000" dirty="0" smtClean="0">
                <a:latin typeface="Berlin Sans FB" panose="020E0602020502020306" pitchFamily="34" charset="0"/>
              </a:rPr>
              <a:t>were able to fly and who had supernatural skills.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1092" y="6027003"/>
            <a:ext cx="6218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Let’s learn about ninjas</a:t>
            </a:r>
            <a:endParaRPr lang="en-US" sz="48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363" y="1528359"/>
            <a:ext cx="3425825" cy="459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9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1901" y="177800"/>
            <a:ext cx="124043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The most skilled ninja clans were from the </a:t>
            </a:r>
            <a:r>
              <a:rPr lang="en-US" sz="4000" dirty="0" err="1" smtClean="0">
                <a:latin typeface="Berlin Sans FB" panose="020E0602020502020306" pitchFamily="34" charset="0"/>
              </a:rPr>
              <a:t>Iga</a:t>
            </a:r>
            <a:r>
              <a:rPr lang="en-US" sz="4000" dirty="0" smtClean="0">
                <a:latin typeface="Berlin Sans FB" panose="020E0602020502020306" pitchFamily="34" charset="0"/>
              </a:rPr>
              <a:t> </a:t>
            </a:r>
            <a:r>
              <a:rPr lang="en-US" sz="4000" dirty="0">
                <a:latin typeface="Berlin Sans FB" panose="020E0602020502020306" pitchFamily="34" charset="0"/>
              </a:rPr>
              <a:t>and Koga </a:t>
            </a:r>
            <a:endParaRPr lang="en-US" sz="4000" dirty="0" smtClean="0">
              <a:latin typeface="Berlin Sans FB" panose="020E0602020502020306" pitchFamily="34" charset="0"/>
            </a:endParaRPr>
          </a:p>
          <a:p>
            <a:pPr algn="ctr"/>
            <a:r>
              <a:rPr lang="en-US" sz="4000" dirty="0" smtClean="0">
                <a:latin typeface="Berlin Sans FB" panose="020E0602020502020306" pitchFamily="34" charset="0"/>
              </a:rPr>
              <a:t>(</a:t>
            </a:r>
            <a:r>
              <a:rPr lang="en-US" sz="4000" dirty="0" err="1">
                <a:latin typeface="Berlin Sans FB" panose="020E0602020502020306" pitchFamily="34" charset="0"/>
              </a:rPr>
              <a:t>Koka</a:t>
            </a:r>
            <a:r>
              <a:rPr lang="en-US" sz="4000" dirty="0">
                <a:latin typeface="Berlin Sans FB" panose="020E0602020502020306" pitchFamily="34" charset="0"/>
              </a:rPr>
              <a:t>) regions in Japan. They were isolated between two </a:t>
            </a:r>
            <a:endParaRPr lang="en-US" sz="4000" dirty="0" smtClean="0">
              <a:latin typeface="Berlin Sans FB" panose="020E0602020502020306" pitchFamily="34" charset="0"/>
            </a:endParaRPr>
          </a:p>
          <a:p>
            <a:pPr algn="ctr"/>
            <a:r>
              <a:rPr lang="en-US" sz="4000" dirty="0" smtClean="0">
                <a:latin typeface="Berlin Sans FB" panose="020E0602020502020306" pitchFamily="34" charset="0"/>
              </a:rPr>
              <a:t>mountain </a:t>
            </a:r>
            <a:r>
              <a:rPr lang="en-US" sz="4000" dirty="0">
                <a:latin typeface="Berlin Sans FB" panose="020E0602020502020306" pitchFamily="34" charset="0"/>
              </a:rPr>
              <a:t>ranges, </a:t>
            </a:r>
            <a:r>
              <a:rPr lang="en-US" sz="4000" dirty="0" smtClean="0">
                <a:latin typeface="Berlin Sans FB" panose="020E0602020502020306" pitchFamily="34" charset="0"/>
              </a:rPr>
              <a:t>which helped them be protected.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1092" y="6027003"/>
            <a:ext cx="6218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Let’s learn about ninjas</a:t>
            </a:r>
            <a:endParaRPr lang="en-US" sz="48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078" y="2116792"/>
            <a:ext cx="5890396" cy="394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17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786" y="177800"/>
            <a:ext cx="121110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Berlin Sans FB" panose="020E0602020502020306" pitchFamily="34" charset="0"/>
              </a:rPr>
              <a:t>Ninjas wear dark clothing to help them hide in the dark.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1092" y="6027003"/>
            <a:ext cx="6218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Let’s learn about ninjas</a:t>
            </a:r>
            <a:endParaRPr lang="en-US" sz="48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524"/>
          <a:stretch/>
        </p:blipFill>
        <p:spPr>
          <a:xfrm>
            <a:off x="3041092" y="996212"/>
            <a:ext cx="6206212" cy="50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3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695" y="177800"/>
            <a:ext cx="117791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Berlin Sans FB" panose="020E0602020502020306" pitchFamily="34" charset="0"/>
              </a:rPr>
              <a:t>One of the tools that ninjas use are throwing stars.</a:t>
            </a:r>
            <a:endParaRPr lang="en-US" sz="4400" dirty="0"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1092" y="6027003"/>
            <a:ext cx="6218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Let’s learn about ninjas</a:t>
            </a:r>
            <a:endParaRPr lang="en-US" sz="48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854" y="1092904"/>
            <a:ext cx="3586843" cy="478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1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05" y="133530"/>
            <a:ext cx="1228733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800" dirty="0" smtClean="0">
                <a:latin typeface="Berlin Sans FB" panose="020E0602020502020306" pitchFamily="34" charset="0"/>
              </a:rPr>
              <a:t>One of the most important tools a ninja used was a cricket.</a:t>
            </a:r>
          </a:p>
          <a:p>
            <a:pPr algn="ctr"/>
            <a:r>
              <a:rPr lang="en-US" sz="3800" dirty="0" smtClean="0">
                <a:latin typeface="Berlin Sans FB" panose="020E0602020502020306" pitchFamily="34" charset="0"/>
              </a:rPr>
              <a:t>The chirping of a cricket would mask the footsteps of a ninja.</a:t>
            </a:r>
            <a:endParaRPr lang="en-US" sz="3800" dirty="0"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1092" y="6027003"/>
            <a:ext cx="6218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Let’s learn about ninjas</a:t>
            </a:r>
            <a:endParaRPr lang="en-US" sz="48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025" y="1457960"/>
            <a:ext cx="6520501" cy="455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3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002" y="-113934"/>
            <a:ext cx="117775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Berlin Sans FB" panose="020E0602020502020306" pitchFamily="34" charset="0"/>
              </a:rPr>
              <a:t>Ninjas created a system of passing secret messages</a:t>
            </a:r>
          </a:p>
          <a:p>
            <a:pPr algn="ctr"/>
            <a:r>
              <a:rPr lang="en-US" sz="4000" dirty="0" smtClean="0">
                <a:latin typeface="Berlin Sans FB" panose="020E0602020502020306" pitchFamily="34" charset="0"/>
              </a:rPr>
              <a:t>using colored rice.  Each color had a different meaning.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1092" y="6027003"/>
            <a:ext cx="6218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Let’s learn about ninjas</a:t>
            </a:r>
            <a:endParaRPr lang="en-US" sz="48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331" y="3665808"/>
            <a:ext cx="6160923" cy="25506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034" y="1172741"/>
            <a:ext cx="5692484" cy="239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5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131" y="177800"/>
            <a:ext cx="113143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Berlin Sans FB" panose="020E0602020502020306" pitchFamily="34" charset="0"/>
              </a:rPr>
              <a:t>Ninjas often used </a:t>
            </a:r>
            <a:r>
              <a:rPr lang="en-US" sz="3600" i="1" dirty="0" err="1" smtClean="0">
                <a:latin typeface="Berlin Sans FB" panose="020E0602020502020306" pitchFamily="34" charset="0"/>
              </a:rPr>
              <a:t>nekome-jutsu</a:t>
            </a:r>
            <a:r>
              <a:rPr lang="en-US" sz="3600" dirty="0" smtClean="0">
                <a:latin typeface="Berlin Sans FB" panose="020E0602020502020306" pitchFamily="34" charset="0"/>
              </a:rPr>
              <a:t>, which is the ability to tell</a:t>
            </a:r>
          </a:p>
          <a:p>
            <a:pPr algn="ctr"/>
            <a:r>
              <a:rPr lang="en-US" sz="3600" dirty="0" smtClean="0">
                <a:latin typeface="Berlin Sans FB" panose="020E0602020502020306" pitchFamily="34" charset="0"/>
              </a:rPr>
              <a:t>time by looking at a cat’s eyes because their pupils change</a:t>
            </a:r>
          </a:p>
          <a:p>
            <a:pPr algn="ctr"/>
            <a:r>
              <a:rPr lang="en-US" sz="3600" dirty="0" smtClean="0">
                <a:latin typeface="Berlin Sans FB" panose="020E0602020502020306" pitchFamily="34" charset="0"/>
              </a:rPr>
              <a:t>shape at different times of the day.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1092" y="6027003"/>
            <a:ext cx="6218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Let’s learn about ninjas</a:t>
            </a:r>
            <a:endParaRPr lang="en-US" sz="48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961" y="1968378"/>
            <a:ext cx="5464629" cy="405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1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4429</TotalTime>
  <Words>211</Words>
  <Application>Microsoft Office PowerPoint</Application>
  <PresentationFormat>Widescreen</PresentationFormat>
  <Paragraphs>28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Berlin Sans FB</vt:lpstr>
      <vt:lpstr>Calibri</vt:lpstr>
      <vt:lpstr>Calibri Light</vt:lpstr>
      <vt:lpstr>Office Theme</vt:lpstr>
      <vt:lpstr>Let’s Learn About Ninjas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Leon County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Learn About Ninjas</dc:title>
  <dc:creator>Edenfield, Cara</dc:creator>
  <cp:lastModifiedBy>Edenfield, Cara</cp:lastModifiedBy>
  <cp:revision>10</cp:revision>
  <dcterms:created xsi:type="dcterms:W3CDTF">2018-11-27T19:30:05Z</dcterms:created>
  <dcterms:modified xsi:type="dcterms:W3CDTF">2018-12-05T15:20:40Z</dcterms:modified>
</cp:coreProperties>
</file>