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3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2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3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53FB-D121-42B5-9D04-6C880318AB7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037A-A871-4141-A82A-04B1072F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112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Let’s Go Shopping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64238"/>
            <a:ext cx="9144000" cy="893762"/>
          </a:xfrm>
        </p:spPr>
        <p:txBody>
          <a:bodyPr/>
          <a:lstStyle/>
          <a:p>
            <a:r>
              <a:rPr lang="en-US" dirty="0" smtClean="0"/>
              <a:t>By: Cara Edenfield and Joy Delaney</a:t>
            </a:r>
          </a:p>
          <a:p>
            <a:r>
              <a:rPr lang="en-US" dirty="0" smtClean="0"/>
              <a:t>groupbygroup.wordpress.com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037" r="4630" b="3581"/>
          <a:stretch/>
        </p:blipFill>
        <p:spPr>
          <a:xfrm rot="5400000">
            <a:off x="3518858" y="1555255"/>
            <a:ext cx="5009688" cy="371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797" y="104140"/>
            <a:ext cx="5427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We have fun shopping.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01454" y="5842337"/>
            <a:ext cx="584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Let’s go shopping!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8"/>
          <a:stretch/>
        </p:blipFill>
        <p:spPr>
          <a:xfrm rot="5400000">
            <a:off x="3658903" y="1218827"/>
            <a:ext cx="4927600" cy="42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9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3972" y="0"/>
            <a:ext cx="38811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The End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12" y="1446550"/>
            <a:ext cx="3918712" cy="52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6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88" y="0"/>
            <a:ext cx="11810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We’re going shopping! We need to get on the bus.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01454" y="5842337"/>
            <a:ext cx="584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Let’s go shopping!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5470" y="1372966"/>
            <a:ext cx="5154463" cy="386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3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43" y="104140"/>
            <a:ext cx="11370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We sit nicely while the bus drives us to the store.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01454" y="5842337"/>
            <a:ext cx="584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Let’s go shopping!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5553" y="1410098"/>
            <a:ext cx="51943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673" y="104140"/>
            <a:ext cx="1097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We walk down the aisles to find what we need.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01454" y="5842337"/>
            <a:ext cx="584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Let’s go shopping!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32" y="754459"/>
            <a:ext cx="3892542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780" y="104140"/>
            <a:ext cx="9329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We make choices and pick what we like.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01454" y="5842337"/>
            <a:ext cx="584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Let’s go shopping!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4" y="784173"/>
            <a:ext cx="3781278" cy="5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521" y="104140"/>
            <a:ext cx="9266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We can shop for Christmas decorations.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01454" y="5842337"/>
            <a:ext cx="584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Let’s go shopping!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55" y="811609"/>
            <a:ext cx="3807095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419" y="104140"/>
            <a:ext cx="7238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We can shop for candy we like.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01454" y="5842337"/>
            <a:ext cx="584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Let’s go shopping!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49" y="824309"/>
            <a:ext cx="3788107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2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362" y="104140"/>
            <a:ext cx="7262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We can buy some new clothes.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01454" y="5842337"/>
            <a:ext cx="584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Let’s go shopping!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53" y="789781"/>
            <a:ext cx="91313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1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50" y="104140"/>
            <a:ext cx="8007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We have to pay for what we want.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01454" y="5842337"/>
            <a:ext cx="584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Let’s go shopping!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7737" y="1494235"/>
            <a:ext cx="4969933" cy="3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04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129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Let’s Go Shopping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Shopping</dc:title>
  <dc:creator>Edenfield, Cara</dc:creator>
  <cp:lastModifiedBy>Edenfield, Cara</cp:lastModifiedBy>
  <cp:revision>5</cp:revision>
  <dcterms:created xsi:type="dcterms:W3CDTF">2018-11-26T17:10:33Z</dcterms:created>
  <dcterms:modified xsi:type="dcterms:W3CDTF">2018-11-28T18:36:00Z</dcterms:modified>
</cp:coreProperties>
</file>