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23F2-B831-4811-BACB-F3502E3200B1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83BD2-39E6-4987-A524-9A83B93EF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718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23F2-B831-4811-BACB-F3502E3200B1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83BD2-39E6-4987-A524-9A83B93EF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62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23F2-B831-4811-BACB-F3502E3200B1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83BD2-39E6-4987-A524-9A83B93EF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91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23F2-B831-4811-BACB-F3502E3200B1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83BD2-39E6-4987-A524-9A83B93EF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384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23F2-B831-4811-BACB-F3502E3200B1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83BD2-39E6-4987-A524-9A83B93EF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21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23F2-B831-4811-BACB-F3502E3200B1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83BD2-39E6-4987-A524-9A83B93EF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05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23F2-B831-4811-BACB-F3502E3200B1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83BD2-39E6-4987-A524-9A83B93EF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189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23F2-B831-4811-BACB-F3502E3200B1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83BD2-39E6-4987-A524-9A83B93EF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84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23F2-B831-4811-BACB-F3502E3200B1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83BD2-39E6-4987-A524-9A83B93EF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22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23F2-B831-4811-BACB-F3502E3200B1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83BD2-39E6-4987-A524-9A83B93EF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63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23F2-B831-4811-BACB-F3502E3200B1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83BD2-39E6-4987-A524-9A83B93EF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99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423F2-B831-4811-BACB-F3502E3200B1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83BD2-39E6-4987-A524-9A83B93EF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9.png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5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755904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We Introduce Dr. Seuss!</a:t>
            </a:r>
            <a:endParaRPr lang="en-US" sz="54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760" y="5857558"/>
            <a:ext cx="8418575" cy="1000442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smtClean="0">
                <a:latin typeface="Kristen ITC" panose="03050502040202030202" pitchFamily="66" charset="0"/>
              </a:rPr>
              <a:t>By: Cara Edenfield</a:t>
            </a:r>
          </a:p>
          <a:p>
            <a:r>
              <a:rPr lang="en-US" sz="2000" dirty="0" smtClean="0">
                <a:latin typeface="Kristen ITC" panose="03050502040202030202" pitchFamily="66" charset="0"/>
              </a:rPr>
              <a:t>Photos by: Joy Delaney</a:t>
            </a:r>
          </a:p>
          <a:p>
            <a:r>
              <a:rPr lang="en-US" sz="2000" dirty="0" smtClean="0">
                <a:latin typeface="Kristen ITC" panose="03050502040202030202" pitchFamily="66" charset="0"/>
              </a:rPr>
              <a:t>Groupbygroup.wordpress.com</a:t>
            </a:r>
            <a:endParaRPr lang="en-US" sz="2000" dirty="0">
              <a:latin typeface="Kristen ITC" panose="03050502040202030202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18" y="646176"/>
            <a:ext cx="8041364" cy="5084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8" b="89952" l="9986" r="91194">
                        <a14:foregroundMark x1="88016" y1="55327" x2="82978" y2="51332"/>
                        <a14:foregroundMark x1="81843" y1="42312" x2="88198" y2="40073"/>
                        <a14:foregroundMark x1="59782" y1="65557" x2="58103" y2="66041"/>
                        <a14:backgroundMark x1="18475" y1="83959" x2="80345" y2="61562"/>
                        <a14:backgroundMark x1="51021" y1="56053" x2="84839" y2="58535"/>
                        <a14:backgroundMark x1="85247" y1="46852" x2="72129" y2="46308"/>
                        <a14:backgroundMark x1="86155" y1="33838" x2="64458" y2="17918"/>
                        <a14:backgroundMark x1="25011" y1="33596" x2="59056" y2="22155"/>
                        <a14:backgroundMark x1="57558" y1="34140" x2="84476" y2="28390"/>
                        <a14:backgroundMark x1="46527" y1="29358" x2="51566" y2="25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16" t="17656" r="27358" b="27988"/>
          <a:stretch/>
        </p:blipFill>
        <p:spPr>
          <a:xfrm rot="5400000">
            <a:off x="5126241" y="1472184"/>
            <a:ext cx="5071874" cy="3450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89952" l="7399" r="100000">
                        <a14:foregroundMark x1="34952" y1="49939" x2="45847" y2="38983"/>
                        <a14:foregroundMark x1="58647" y1="30085" x2="57876" y2="24455"/>
                        <a14:backgroundMark x1="17158" y1="86199" x2="58284" y2="69068"/>
                        <a14:backgroundMark x1="43532" y1="77482" x2="22696" y2="54540"/>
                        <a14:backgroundMark x1="50431" y1="58898" x2="44485" y2="55811"/>
                        <a14:backgroundMark x1="42034" y1="33172" x2="56922" y2="32143"/>
                        <a14:backgroundMark x1="10667" y1="56598" x2="14662" y2="56598"/>
                        <a14:backgroundMark x1="39128" y1="34201" x2="40172" y2="34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383"/>
          <a:stretch/>
        </p:blipFill>
        <p:spPr>
          <a:xfrm rot="5400000">
            <a:off x="2763167" y="698434"/>
            <a:ext cx="4809647" cy="525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53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1134" y="0"/>
            <a:ext cx="82525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Kristen ITC" panose="03050502040202030202" pitchFamily="66" charset="0"/>
              </a:rPr>
              <a:t>Some words that begin with A, B, and C</a:t>
            </a:r>
          </a:p>
          <a:p>
            <a:pPr algn="ctr"/>
            <a:r>
              <a:rPr lang="en-US" sz="3200" dirty="0" smtClean="0">
                <a:latin typeface="Kristen ITC" panose="03050502040202030202" pitchFamily="66" charset="0"/>
              </a:rPr>
              <a:t>Are Apples, Bananas, and Cherry candy</a:t>
            </a:r>
            <a:endParaRPr lang="en-US" sz="3200" dirty="0">
              <a:latin typeface="Kristen ITC" panose="03050502040202030202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85065" y="6211669"/>
            <a:ext cx="5679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We introduce Dr. Seuss!</a:t>
            </a:r>
            <a:endParaRPr lang="en-US" sz="36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481" y="1041434"/>
            <a:ext cx="7990927" cy="5170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81" b="100000" l="0" r="97173">
                        <a14:foregroundMark x1="81260" y1="58873" x2="88368" y2="74319"/>
                        <a14:foregroundMark x1="18013" y1="64870" x2="22779" y2="55118"/>
                        <a14:foregroundMark x1="13974" y1="63840" x2="20113" y2="54573"/>
                        <a14:backgroundMark x1="2342" y1="97941" x2="10178" y2="92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02"/>
          <a:stretch/>
        </p:blipFill>
        <p:spPr>
          <a:xfrm>
            <a:off x="2255519" y="1822549"/>
            <a:ext cx="2946153" cy="4389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94" b="100000" l="9855" r="957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484" y="841192"/>
            <a:ext cx="4027858" cy="5370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94" b="100000" l="9935" r="89984">
                        <a14:backgroundMark x1="64459" y1="70563" x2="82714" y2="77710"/>
                        <a14:backgroundMark x1="21082" y1="80557" x2="30291" y2="69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90" r="28513" b="17365"/>
          <a:stretch/>
        </p:blipFill>
        <p:spPr>
          <a:xfrm>
            <a:off x="6552140" y="1621536"/>
            <a:ext cx="3676948" cy="458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66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34911" y="0"/>
            <a:ext cx="97850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Kristen ITC" panose="03050502040202030202" pitchFamily="66" charset="0"/>
              </a:rPr>
              <a:t>Bartholomew thinks that </a:t>
            </a:r>
            <a:r>
              <a:rPr lang="en-US" sz="3200" dirty="0" err="1" smtClean="0">
                <a:latin typeface="Kristen ITC" panose="03050502040202030202" pitchFamily="66" charset="0"/>
              </a:rPr>
              <a:t>oobleck</a:t>
            </a:r>
            <a:r>
              <a:rPr lang="en-US" sz="3200" dirty="0" smtClean="0">
                <a:latin typeface="Kristen ITC" panose="03050502040202030202" pitchFamily="66" charset="0"/>
              </a:rPr>
              <a:t> is fun!</a:t>
            </a:r>
          </a:p>
          <a:p>
            <a:pPr algn="ctr"/>
            <a:r>
              <a:rPr lang="en-US" sz="3200" dirty="0" smtClean="0">
                <a:latin typeface="Kristen ITC" panose="03050502040202030202" pitchFamily="66" charset="0"/>
              </a:rPr>
              <a:t>He watches it drip from his fingers and thumbs.</a:t>
            </a:r>
            <a:endParaRPr lang="en-US" sz="3200" dirty="0">
              <a:latin typeface="Kristen ITC" panose="03050502040202030202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85065" y="6211669"/>
            <a:ext cx="5679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We introduce Dr. Seuss!</a:t>
            </a:r>
            <a:endParaRPr lang="en-US" sz="36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2928" y="1003987"/>
            <a:ext cx="6463467" cy="520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79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39988" y="-146304"/>
            <a:ext cx="489749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The End</a:t>
            </a:r>
            <a:endParaRPr lang="en-US" sz="88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869" y="6047232"/>
            <a:ext cx="114297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Kristen ITC" panose="03050502040202030202" pitchFamily="66" charset="0"/>
              </a:rPr>
              <a:t>**A special THANK YOU to our art teacher, Judy, and her amazing students for painting</a:t>
            </a:r>
          </a:p>
          <a:p>
            <a:pPr algn="ctr"/>
            <a:r>
              <a:rPr lang="en-US" sz="2000" dirty="0">
                <a:latin typeface="Kristen ITC" panose="03050502040202030202" pitchFamily="66" charset="0"/>
              </a:rPr>
              <a:t>t</a:t>
            </a:r>
            <a:r>
              <a:rPr lang="en-US" sz="2000" dirty="0" smtClean="0">
                <a:latin typeface="Kristen ITC" panose="03050502040202030202" pitchFamily="66" charset="0"/>
              </a:rPr>
              <a:t>his incredible background for us!</a:t>
            </a:r>
            <a:endParaRPr lang="en-US" sz="2000" dirty="0">
              <a:latin typeface="Kristen ITC" panose="03050502040202030202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557" y="1846541"/>
            <a:ext cx="5600227" cy="33416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103" y="1121663"/>
            <a:ext cx="2695501" cy="479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4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22236" y="0"/>
            <a:ext cx="62103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Kristen ITC" panose="03050502040202030202" pitchFamily="66" charset="0"/>
              </a:rPr>
              <a:t>1 fish, 2 fish, red fish, blue</a:t>
            </a:r>
          </a:p>
          <a:p>
            <a:pPr algn="ctr"/>
            <a:r>
              <a:rPr lang="en-US" sz="3200" dirty="0" smtClean="0">
                <a:latin typeface="Kristen ITC" panose="03050502040202030202" pitchFamily="66" charset="0"/>
              </a:rPr>
              <a:t>I like fishing. </a:t>
            </a:r>
            <a:r>
              <a:rPr lang="en-US" sz="3200" dirty="0">
                <a:latin typeface="Kristen ITC" panose="03050502040202030202" pitchFamily="66" charset="0"/>
              </a:rPr>
              <a:t> </a:t>
            </a:r>
            <a:r>
              <a:rPr lang="en-US" sz="3200" dirty="0" smtClean="0">
                <a:latin typeface="Kristen ITC" panose="03050502040202030202" pitchFamily="66" charset="0"/>
              </a:rPr>
              <a:t>How about you?</a:t>
            </a:r>
            <a:endParaRPr lang="en-US" sz="3200" dirty="0">
              <a:latin typeface="Kristen ITC" panose="03050502040202030202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3406" y="995347"/>
            <a:ext cx="7388015" cy="52163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85065" y="6211669"/>
            <a:ext cx="5679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We introduce Dr. Seuss!</a:t>
            </a:r>
            <a:endParaRPr lang="en-US" sz="36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035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4773" y="0"/>
            <a:ext cx="69252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Kristen ITC" panose="03050502040202030202" pitchFamily="66" charset="0"/>
              </a:rPr>
              <a:t>I have 10 apples up on top.</a:t>
            </a:r>
          </a:p>
          <a:p>
            <a:pPr algn="ctr"/>
            <a:r>
              <a:rPr lang="en-US" sz="3200" dirty="0" smtClean="0">
                <a:latin typeface="Kristen ITC" panose="03050502040202030202" pitchFamily="66" charset="0"/>
              </a:rPr>
              <a:t>I really hope that they don’t drop!</a:t>
            </a:r>
            <a:endParaRPr lang="en-US" sz="3200" dirty="0">
              <a:latin typeface="Kristen ITC" panose="03050502040202030202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85065" y="6211669"/>
            <a:ext cx="5679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We introduce Dr. Seuss!</a:t>
            </a:r>
            <a:endParaRPr lang="en-US" sz="36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8773" y="1005216"/>
            <a:ext cx="6880987" cy="520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71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7647" y="0"/>
            <a:ext cx="98395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Kristen ITC" panose="03050502040202030202" pitchFamily="66" charset="0"/>
              </a:rPr>
              <a:t>Here we have the Cat in the Hat.</a:t>
            </a:r>
          </a:p>
          <a:p>
            <a:pPr algn="ctr"/>
            <a:r>
              <a:rPr lang="en-US" sz="3200" dirty="0" smtClean="0">
                <a:latin typeface="Kristen ITC" panose="03050502040202030202" pitchFamily="66" charset="0"/>
              </a:rPr>
              <a:t>Always up to mischief, and you can believe that!</a:t>
            </a:r>
            <a:endParaRPr lang="en-US" sz="3200" dirty="0">
              <a:latin typeface="Kristen ITC" panose="03050502040202030202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91959" y="6211669"/>
            <a:ext cx="5679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We introduce Dr. Seuss!</a:t>
            </a:r>
            <a:endParaRPr lang="en-US" sz="36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575" y="960542"/>
            <a:ext cx="7126530" cy="525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47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3277" y="0"/>
            <a:ext cx="106683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Kristen ITC" panose="03050502040202030202" pitchFamily="66" charset="0"/>
              </a:rPr>
              <a:t>Daisy-Head Mayzie was at first filled with dread </a:t>
            </a:r>
          </a:p>
          <a:p>
            <a:pPr algn="ctr"/>
            <a:r>
              <a:rPr lang="en-US" sz="3200" dirty="0" smtClean="0">
                <a:latin typeface="Kristen ITC" panose="03050502040202030202" pitchFamily="66" charset="0"/>
              </a:rPr>
              <a:t>When she saw a flower had sprouted from her head.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85065" y="6211669"/>
            <a:ext cx="5679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We introduce Dr. Seuss!</a:t>
            </a:r>
            <a:endParaRPr lang="en-US" sz="36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505" y="1036010"/>
            <a:ext cx="6900879" cy="51756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8" b="100000" l="9986" r="89968">
                        <a14:foregroundMark x1="47935" y1="12530" x2="49251" y2="40254"/>
                        <a14:backgroundMark x1="37812" y1="15194" x2="31276" y2="66586"/>
                        <a14:backgroundMark x1="12438" y1="98426" x2="26736" y2="81174"/>
                        <a14:backgroundMark x1="37267" y1="60714" x2="40036" y2="47215"/>
                        <a14:backgroundMark x1="16341" y1="95218" x2="23650" y2="98426"/>
                        <a14:backgroundMark x1="61144" y1="30872" x2="75125" y2="84019"/>
                        <a14:backgroundMark x1="59646" y1="60351" x2="62324" y2="60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55" t="9993" r="18600"/>
          <a:stretch/>
        </p:blipFill>
        <p:spPr>
          <a:xfrm>
            <a:off x="4023360" y="1377695"/>
            <a:ext cx="4450080" cy="483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90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8339" y="0"/>
            <a:ext cx="99581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Kristen ITC" panose="03050502040202030202" pitchFamily="66" charset="0"/>
              </a:rPr>
              <a:t>The Grinch started out as mean and unkind</a:t>
            </a:r>
          </a:p>
          <a:p>
            <a:pPr algn="ctr"/>
            <a:r>
              <a:rPr lang="en-US" sz="3200" dirty="0" smtClean="0">
                <a:latin typeface="Kristen ITC" panose="03050502040202030202" pitchFamily="66" charset="0"/>
              </a:rPr>
              <a:t>But ended up having a complete change of mind.</a:t>
            </a:r>
            <a:endParaRPr lang="en-US" sz="3200" dirty="0">
              <a:latin typeface="Kristen ITC" panose="03050502040202030202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85065" y="6211669"/>
            <a:ext cx="5679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We introduce Dr. Seuss!</a:t>
            </a:r>
            <a:endParaRPr lang="en-US" sz="36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7770" y="1163371"/>
            <a:ext cx="7054350" cy="496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32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7768" y="0"/>
            <a:ext cx="92993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Kristen ITC" panose="03050502040202030202" pitchFamily="66" charset="0"/>
              </a:rPr>
              <a:t>Horton discovered a place called </a:t>
            </a:r>
            <a:r>
              <a:rPr lang="en-US" sz="3200" dirty="0" err="1" smtClean="0">
                <a:latin typeface="Kristen ITC" panose="03050502040202030202" pitchFamily="66" charset="0"/>
              </a:rPr>
              <a:t>Whoville</a:t>
            </a:r>
            <a:r>
              <a:rPr lang="en-US" sz="3200" dirty="0" smtClean="0">
                <a:latin typeface="Kristen ITC" panose="03050502040202030202" pitchFamily="66" charset="0"/>
              </a:rPr>
              <a:t>.</a:t>
            </a:r>
          </a:p>
          <a:p>
            <a:pPr algn="ctr"/>
            <a:r>
              <a:rPr lang="en-US" sz="3200" dirty="0" smtClean="0">
                <a:latin typeface="Kristen ITC" panose="03050502040202030202" pitchFamily="66" charset="0"/>
              </a:rPr>
              <a:t>He kept it safe always, spreading his goodwill.</a:t>
            </a:r>
          </a:p>
          <a:p>
            <a:pPr algn="ctr"/>
            <a:endParaRPr lang="en-US" sz="3200" dirty="0">
              <a:latin typeface="Kristen ITC" panose="03050502040202030202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85065" y="6211669"/>
            <a:ext cx="5679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We introduce Dr. Seuss!</a:t>
            </a:r>
            <a:endParaRPr lang="en-US" sz="36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014" y="995717"/>
            <a:ext cx="7761861" cy="52159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132" r="99183">
                        <a14:foregroundMark x1="20926" y1="12107" x2="22515" y2="13136"/>
                        <a14:foregroundMark x1="62006" y1="3753" x2="73854" y2="20642"/>
                        <a14:foregroundMark x1="17367" y1="28217" x2="28256" y2="16360"/>
                        <a14:foregroundMark x1="84838" y1="35754" x2="95176" y2="41912"/>
                        <a14:backgroundMark x1="23740" y1="36441" x2="31457" y2="28269"/>
                        <a14:backgroundMark x1="27463" y1="35048" x2="34271" y2="33051"/>
                        <a14:backgroundMark x1="47980" y1="31659" x2="47889" y2="27906"/>
                        <a14:backgroundMark x1="18384" y1="64709" x2="27599" y2="65617"/>
                        <a14:backgroundMark x1="20381" y1="99031" x2="26555" y2="91404"/>
                        <a14:backgroundMark x1="71221" y1="89952" x2="96823" y2="63317"/>
                        <a14:backgroundMark x1="91875" y1="84443" x2="98411" y2="49939"/>
                        <a14:backgroundMark x1="96686" y1="30387" x2="98956" y2="39831"/>
                        <a14:backgroundMark x1="84793" y1="47821" x2="84930" y2="41404"/>
                        <a14:backgroundMark x1="79755" y1="44068" x2="81888" y2="43705"/>
                        <a14:backgroundMark x1="71857" y1="80690" x2="76260" y2="69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448" y="1685389"/>
            <a:ext cx="6035040" cy="45262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7826" y="4125477"/>
            <a:ext cx="2562456" cy="20848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39" b="100000" l="9855" r="89984">
                        <a14:foregroundMark x1="40953" y1="95457" x2="46688" y2="96184"/>
                        <a14:backgroundMark x1="31987" y1="20594" x2="44750" y2="29316"/>
                        <a14:backgroundMark x1="73021" y1="19927" x2="83683" y2="47850"/>
                        <a14:backgroundMark x1="77060" y1="57783" x2="90307" y2="588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61"/>
          <a:stretch/>
        </p:blipFill>
        <p:spPr>
          <a:xfrm flipH="1">
            <a:off x="6540918" y="2073959"/>
            <a:ext cx="3334895" cy="413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20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6719" y="0"/>
            <a:ext cx="91214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Kristen ITC" panose="03050502040202030202" pitchFamily="66" charset="0"/>
              </a:rPr>
              <a:t>If I ran the zoo, what would I do, you ask?</a:t>
            </a:r>
          </a:p>
          <a:p>
            <a:pPr algn="ctr"/>
            <a:r>
              <a:rPr lang="en-US" sz="3200" dirty="0" smtClean="0">
                <a:latin typeface="Kristen ITC" panose="03050502040202030202" pitchFamily="66" charset="0"/>
              </a:rPr>
              <a:t>I’d play with gorillas!  That’d be my first task.</a:t>
            </a:r>
            <a:endParaRPr lang="en-US" sz="3200" dirty="0">
              <a:latin typeface="Kristen ITC" panose="03050502040202030202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85065" y="6211669"/>
            <a:ext cx="5679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We introduce Dr. Seuss!</a:t>
            </a:r>
            <a:endParaRPr lang="en-US" sz="36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223" y="983522"/>
            <a:ext cx="7989443" cy="52281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4" b="100000" l="9855" r="97658">
                        <a14:foregroundMark x1="34330" y1="69836" x2="71325" y2="62932"/>
                        <a14:foregroundMark x1="34330" y1="48334" x2="58078" y2="38401"/>
                        <a14:foregroundMark x1="42165" y1="37492" x2="43861" y2="35736"/>
                        <a14:foregroundMark x1="57108" y1="35191" x2="61632" y2="38764"/>
                        <a14:foregroundMark x1="42407" y1="20594" x2="51858" y2="18474"/>
                        <a14:backgroundMark x1="47900" y1="12598" x2="74637" y2="23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2" t="15256" b="10372"/>
          <a:stretch/>
        </p:blipFill>
        <p:spPr>
          <a:xfrm>
            <a:off x="4413504" y="1359253"/>
            <a:ext cx="4258136" cy="485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68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4046" y="0"/>
            <a:ext cx="89867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Kristen ITC" panose="03050502040202030202" pitchFamily="66" charset="0"/>
              </a:rPr>
              <a:t>Here is the Lorax: the Keeper of Trees.</a:t>
            </a:r>
          </a:p>
          <a:p>
            <a:pPr algn="ctr"/>
            <a:r>
              <a:rPr lang="en-US" sz="3200" dirty="0" smtClean="0">
                <a:latin typeface="Kristen ITC" panose="03050502040202030202" pitchFamily="66" charset="0"/>
              </a:rPr>
              <a:t>Making it safe for </a:t>
            </a:r>
            <a:r>
              <a:rPr lang="en-US" sz="3200" smtClean="0">
                <a:latin typeface="Kristen ITC" panose="03050502040202030202" pitchFamily="66" charset="0"/>
              </a:rPr>
              <a:t>the </a:t>
            </a:r>
            <a:r>
              <a:rPr lang="en-US" sz="3200" smtClean="0">
                <a:latin typeface="Kristen ITC" panose="03050502040202030202" pitchFamily="66" charset="0"/>
              </a:rPr>
              <a:t>bears </a:t>
            </a:r>
            <a:r>
              <a:rPr lang="en-US" sz="3200" dirty="0" smtClean="0">
                <a:latin typeface="Kristen ITC" panose="03050502040202030202" pitchFamily="66" charset="0"/>
              </a:rPr>
              <a:t>and honeybees.</a:t>
            </a:r>
            <a:endParaRPr lang="en-US" sz="3200" dirty="0">
              <a:latin typeface="Kristen ITC" panose="03050502040202030202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85065" y="6211669"/>
            <a:ext cx="5679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We introduce Dr. Seuss!</a:t>
            </a:r>
            <a:endParaRPr lang="en-US" sz="36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750" y="1050227"/>
            <a:ext cx="7748389" cy="516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877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4328</TotalTime>
  <Words>290</Words>
  <Application>Microsoft Office PowerPoint</Application>
  <PresentationFormat>Widescreen</PresentationFormat>
  <Paragraphs>37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Kristen ITC</vt:lpstr>
      <vt:lpstr>Office Theme</vt:lpstr>
      <vt:lpstr>We Introduce Dr. Seuss!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Leon County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Introduce Dr. Seuss!</dc:title>
  <dc:creator>Edenfield, Cara</dc:creator>
  <cp:lastModifiedBy>Edenfield, Cara</cp:lastModifiedBy>
  <cp:revision>13</cp:revision>
  <dcterms:created xsi:type="dcterms:W3CDTF">2017-02-24T20:22:58Z</dcterms:created>
  <dcterms:modified xsi:type="dcterms:W3CDTF">2017-03-03T13:26:40Z</dcterms:modified>
</cp:coreProperties>
</file>