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5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8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8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9F0E-403E-4731-8EAD-412FFE2B8A3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37401-399C-4866-8C5D-921E8990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7219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24614"/>
            <a:ext cx="9144000" cy="933386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By: Cara Edenfield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Groupbygroup.wordpress.com</a:t>
            </a:r>
            <a:endParaRPr lang="en-US" dirty="0"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76" y="938695"/>
            <a:ext cx="7496448" cy="4985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6" b="55089" l="9994" r="100000">
                        <a14:foregroundMark x1="22290" y1="33199" x2="17262" y2="23021"/>
                        <a14:backgroundMark x1="12477" y1="36672" x2="71108" y2="48061"/>
                        <a14:backgroundMark x1="12235" y1="38126" x2="18353" y2="6624"/>
                        <a14:backgroundMark x1="17262" y1="17124" x2="37432" y2="7270"/>
                        <a14:backgroundMark x1="27559" y1="37318" x2="43125" y2="34976"/>
                        <a14:backgroundMark x1="40703" y1="9289" x2="72441" y2="13086"/>
                        <a14:backgroundMark x1="69776" y1="16559" x2="67414" y2="15670"/>
                        <a14:backgroundMark x1="55784" y1="45477" x2="66929" y2="38126"/>
                        <a14:backgroundMark x1="56875" y1="35541" x2="63477" y2="39903"/>
                        <a14:backgroundMark x1="61054" y1="36107" x2="68262" y2="3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2"/>
          <a:stretch/>
        </p:blipFill>
        <p:spPr>
          <a:xfrm rot="5400000">
            <a:off x="3524677" y="1058980"/>
            <a:ext cx="5142645" cy="45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0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43" y="0"/>
            <a:ext cx="10529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Gustav Klimt was an Austrian symbolist painter who</a:t>
            </a:r>
          </a:p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used metallic gold leaf in his art.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96" y="1200328"/>
            <a:ext cx="3683447" cy="5071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110" y="1200328"/>
            <a:ext cx="5037050" cy="50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3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607" y="0"/>
            <a:ext cx="94570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onstantia" panose="02030602050306030303" pitchFamily="18" charset="0"/>
              </a:rPr>
              <a:t>Georgia </a:t>
            </a:r>
            <a:r>
              <a:rPr lang="en-US" sz="3200" dirty="0" smtClean="0">
                <a:latin typeface="Constantia" panose="02030602050306030303" pitchFamily="18" charset="0"/>
              </a:rPr>
              <a:t>O'Keeffe </a:t>
            </a:r>
            <a:r>
              <a:rPr lang="en-US" sz="3200" dirty="0">
                <a:latin typeface="Constantia" panose="02030602050306030303" pitchFamily="18" charset="0"/>
              </a:rPr>
              <a:t>was an American </a:t>
            </a:r>
            <a:r>
              <a:rPr lang="en-US" sz="3200" dirty="0" smtClean="0">
                <a:latin typeface="Constantia" panose="02030602050306030303" pitchFamily="18" charset="0"/>
              </a:rPr>
              <a:t>artist who </a:t>
            </a:r>
          </a:p>
          <a:p>
            <a:pPr algn="ctr"/>
            <a:r>
              <a:rPr lang="en-US" sz="3200" smtClean="0">
                <a:latin typeface="Constantia" panose="02030602050306030303" pitchFamily="18" charset="0"/>
              </a:rPr>
              <a:t>was </a:t>
            </a:r>
            <a:r>
              <a:rPr lang="en-US" sz="3200" dirty="0">
                <a:latin typeface="Constantia" panose="02030602050306030303" pitchFamily="18" charset="0"/>
              </a:rPr>
              <a:t>best known for her paintings of enlarged flowers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22" y="1349585"/>
            <a:ext cx="3275457" cy="4789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68" y="1187157"/>
            <a:ext cx="5496184" cy="494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432" y="-121920"/>
            <a:ext cx="3534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Constantia" panose="02030602050306030303" pitchFamily="18" charset="0"/>
              </a:rPr>
              <a:t>The End</a:t>
            </a:r>
            <a:endParaRPr lang="en-US" sz="7200" dirty="0"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67" y="981456"/>
            <a:ext cx="4019344" cy="56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644" y="0"/>
            <a:ext cx="9646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J.M.W. Turner was an English Romanticist artist</a:t>
            </a:r>
          </a:p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who liked to paint seascapes.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8" y="1378265"/>
            <a:ext cx="3606102" cy="4686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29" y="1563332"/>
            <a:ext cx="6498044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8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406" y="0"/>
            <a:ext cx="913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Salvador Dali was a Spanish surrealist painter</a:t>
            </a:r>
          </a:p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who painted unusual scenes.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2" y="1205404"/>
            <a:ext cx="3707699" cy="4738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23" y="1187259"/>
            <a:ext cx="6266689" cy="47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1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566" y="0"/>
            <a:ext cx="11041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nstantia" panose="02030602050306030303" pitchFamily="18" charset="0"/>
              </a:rPr>
              <a:t>Vincent van Gogh was a Dutch Post-Impressionist painter </a:t>
            </a:r>
          </a:p>
          <a:p>
            <a:pPr algn="ctr"/>
            <a:r>
              <a:rPr lang="en-US" sz="3200" dirty="0" smtClean="0">
                <a:latin typeface="Constantia" panose="02030602050306030303" pitchFamily="18" charset="0"/>
              </a:rPr>
              <a:t>who painted landscapes, still </a:t>
            </a:r>
            <a:r>
              <a:rPr lang="en-US" sz="3200" dirty="0" err="1" smtClean="0">
                <a:latin typeface="Constantia" panose="02030602050306030303" pitchFamily="18" charset="0"/>
              </a:rPr>
              <a:t>lifes</a:t>
            </a:r>
            <a:r>
              <a:rPr lang="en-US" sz="3200" dirty="0" smtClean="0">
                <a:latin typeface="Constantia" panose="02030602050306030303" pitchFamily="18" charset="0"/>
              </a:rPr>
              <a:t>, portraits and self-portraits.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6" y="1129650"/>
            <a:ext cx="4087170" cy="5158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79" y="1175004"/>
            <a:ext cx="6396591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2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441" y="0"/>
            <a:ext cx="10897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Alexander Calder was an American sculptor known as </a:t>
            </a:r>
          </a:p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the originator of the mobile.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2" y="1225004"/>
            <a:ext cx="4174083" cy="4992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45" y="1564386"/>
            <a:ext cx="6460252" cy="43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5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59" y="0"/>
            <a:ext cx="11750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nstantia" panose="02030602050306030303" pitchFamily="18" charset="0"/>
              </a:rPr>
              <a:t>Harold Newton was a central and founding member of the group </a:t>
            </a:r>
          </a:p>
          <a:p>
            <a:pPr algn="ctr"/>
            <a:r>
              <a:rPr lang="en-US" sz="3200" dirty="0" smtClean="0">
                <a:latin typeface="Constantia" panose="02030602050306030303" pitchFamily="18" charset="0"/>
              </a:rPr>
              <a:t>of African-American artists known as the Florida Highwaymen.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7"/>
          <a:stretch/>
        </p:blipFill>
        <p:spPr>
          <a:xfrm>
            <a:off x="355600" y="1268986"/>
            <a:ext cx="5066845" cy="478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07" y="1565656"/>
            <a:ext cx="6230961" cy="41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89" y="0"/>
            <a:ext cx="11279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nstantia" panose="02030602050306030303" pitchFamily="18" charset="0"/>
              </a:rPr>
              <a:t>Piet Mondrian was a Dutch painter who painted grids of </a:t>
            </a:r>
          </a:p>
          <a:p>
            <a:pPr algn="ctr"/>
            <a:r>
              <a:rPr lang="en-US" sz="3200" dirty="0" smtClean="0">
                <a:latin typeface="Constantia" panose="02030602050306030303" pitchFamily="18" charset="0"/>
              </a:rPr>
              <a:t>vertical and horizontal black lines and the three primary colors.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274383"/>
            <a:ext cx="3252788" cy="4770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01" y="1349843"/>
            <a:ext cx="7390430" cy="46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6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333" y="0"/>
            <a:ext cx="10109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Ian Falconer is an American illustrator who </a:t>
            </a:r>
          </a:p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illustrates the pictures in the Olivia the Pig books.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11" y="1314079"/>
            <a:ext cx="3174373" cy="4761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02" y="1200329"/>
            <a:ext cx="4997875" cy="498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81" y="0"/>
            <a:ext cx="1211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Jackson Pollock was an American painter and a major figure </a:t>
            </a:r>
          </a:p>
          <a:p>
            <a:pPr algn="ctr"/>
            <a:r>
              <a:rPr lang="en-US" sz="3600" dirty="0" smtClean="0">
                <a:latin typeface="Constantia" panose="02030602050306030303" pitchFamily="18" charset="0"/>
              </a:rPr>
              <a:t>in the abstract expressionist movement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879" y="6242304"/>
            <a:ext cx="702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We celebrate Youth Art Month</a:t>
            </a:r>
            <a:endParaRPr lang="en-US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8"/>
          <a:stretch/>
        </p:blipFill>
        <p:spPr>
          <a:xfrm>
            <a:off x="485453" y="1850262"/>
            <a:ext cx="4530661" cy="3883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62" y="1732278"/>
            <a:ext cx="6319266" cy="41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226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Office Theme</vt:lpstr>
      <vt:lpstr>We Celebrate Youth Art Month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Edenfield, Cara</dc:creator>
  <cp:lastModifiedBy>Edenfield, Cara</cp:lastModifiedBy>
  <cp:revision>11</cp:revision>
  <dcterms:created xsi:type="dcterms:W3CDTF">2017-03-06T13:37:47Z</dcterms:created>
  <dcterms:modified xsi:type="dcterms:W3CDTF">2017-03-09T13:33:22Z</dcterms:modified>
</cp:coreProperties>
</file>