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8" r:id="rId5"/>
    <p:sldId id="257" r:id="rId6"/>
    <p:sldId id="259" r:id="rId7"/>
    <p:sldId id="260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C10C-4A36-4B41-9BA0-2EC25C97A64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278E-8068-4D57-ADE7-006B98DC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62037"/>
          </a:xfrm>
        </p:spPr>
        <p:txBody>
          <a:bodyPr/>
          <a:lstStyle/>
          <a:p>
            <a:r>
              <a:rPr lang="en-US" dirty="0" smtClean="0"/>
              <a:t>Let’s Make Hummus!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95" y="1217612"/>
            <a:ext cx="738801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260" y="228600"/>
            <a:ext cx="6285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Put 2 tbsp. of olive oil into a blender.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2" y="2379662"/>
            <a:ext cx="4840358" cy="3221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7" y="167163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206" y="228600"/>
            <a:ext cx="7091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4 tbsp. of lemon juice to the blender.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" y="1852676"/>
            <a:ext cx="5115679" cy="3405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7" y="167163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382" y="228600"/>
            <a:ext cx="10838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Put 1 can of drained and rinsed garbanzo beans into the blender.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7" y="1730770"/>
            <a:ext cx="4157663" cy="415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7" y="167163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0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226" y="228600"/>
            <a:ext cx="6105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2 tbsp. of tahini to the blender.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91" y="1460500"/>
            <a:ext cx="1929805" cy="494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7" y="167163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218" y="228600"/>
            <a:ext cx="8569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1 tsp. of chopped garlic to the food processor.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25" y="2413000"/>
            <a:ext cx="395128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7" y="167163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421" y="228600"/>
            <a:ext cx="558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½  tsp of salt to the blender.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872852"/>
            <a:ext cx="5164667" cy="387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7" y="1671637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685" y="228600"/>
            <a:ext cx="107022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Blend all of the ingredients up until they are mixed and smooth.</a:t>
            </a:r>
          </a:p>
          <a:p>
            <a:pPr algn="ctr"/>
            <a:r>
              <a:rPr lang="en-US" sz="3200" dirty="0" smtClean="0"/>
              <a:t>Add water to the blender as needed.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67" y="1390650"/>
            <a:ext cx="4743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114" y="228600"/>
            <a:ext cx="520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Eat with pita bread and enjoy!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35" y="1319213"/>
            <a:ext cx="7218723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98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Let’s Make Hummus!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Hummus!</dc:title>
  <dc:creator>Edenfield, Cara</dc:creator>
  <cp:lastModifiedBy>Edenfield, Cara</cp:lastModifiedBy>
  <cp:revision>3</cp:revision>
  <dcterms:created xsi:type="dcterms:W3CDTF">2017-03-22T18:55:17Z</dcterms:created>
  <dcterms:modified xsi:type="dcterms:W3CDTF">2017-03-23T12:36:08Z</dcterms:modified>
</cp:coreProperties>
</file>