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4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1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9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0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3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1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2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5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2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7EA36-1BAF-4C6F-B686-465573726C4D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6B728-B0A1-403D-91A0-E45E92595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0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9195"/>
            <a:ext cx="9144000" cy="1840293"/>
          </a:xfrm>
        </p:spPr>
        <p:txBody>
          <a:bodyPr/>
          <a:lstStyle/>
          <a:p>
            <a:r>
              <a:rPr lang="en-US" dirty="0" smtClean="0"/>
              <a:t>Let’s Make an Apple Delicious Dessert!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768" y="1999488"/>
            <a:ext cx="6834463" cy="455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72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4159" y="146304"/>
            <a:ext cx="99583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Put 10 cinnamon graham crackers in a bag and </a:t>
            </a:r>
          </a:p>
          <a:p>
            <a:pPr algn="ctr"/>
            <a:r>
              <a:rPr lang="en-US" sz="4000" dirty="0" smtClean="0"/>
              <a:t>crush them up.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7"/>
          <a:stretch/>
        </p:blipFill>
        <p:spPr>
          <a:xfrm>
            <a:off x="2295272" y="1616047"/>
            <a:ext cx="7396077" cy="445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10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020" y="1663291"/>
            <a:ext cx="4367784" cy="43677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4182" y="146304"/>
            <a:ext cx="103782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Combine the graham crackers and 6 tbsp. melted</a:t>
            </a:r>
          </a:p>
          <a:p>
            <a:pPr algn="ctr"/>
            <a:r>
              <a:rPr lang="en-US" sz="4000" dirty="0" smtClean="0"/>
              <a:t>Butter.  Set aside 2 tbsp. of the crumbs for later.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82" y="1852422"/>
            <a:ext cx="2562225" cy="2324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456" y="3678936"/>
            <a:ext cx="2438400" cy="218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0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474" y="146304"/>
            <a:ext cx="111097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Spread the rest of the crumbs into a 9x9 baking dish.</a:t>
            </a:r>
          </a:p>
          <a:p>
            <a:pPr algn="ctr"/>
            <a:r>
              <a:rPr lang="en-US" sz="4000" dirty="0" smtClean="0"/>
              <a:t>Push down to make a flat layer.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335" y="2021586"/>
            <a:ext cx="5637985" cy="394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4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1775" y="146304"/>
            <a:ext cx="1016310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Put a thawed 8 </a:t>
            </a:r>
            <a:r>
              <a:rPr lang="en-US" sz="4000" dirty="0" err="1" smtClean="0"/>
              <a:t>oz</a:t>
            </a:r>
            <a:r>
              <a:rPr lang="en-US" sz="4000" dirty="0" smtClean="0"/>
              <a:t> tub of whipped cream and an</a:t>
            </a:r>
          </a:p>
          <a:p>
            <a:pPr algn="ctr"/>
            <a:r>
              <a:rPr lang="en-US" sz="4000" dirty="0" smtClean="0"/>
              <a:t>8 </a:t>
            </a:r>
            <a:r>
              <a:rPr lang="en-US" sz="4000" dirty="0" err="1" smtClean="0"/>
              <a:t>oz</a:t>
            </a:r>
            <a:r>
              <a:rPr lang="en-US" sz="4000" dirty="0" smtClean="0"/>
              <a:t> block of softened cream cheese into a bowl</a:t>
            </a:r>
          </a:p>
          <a:p>
            <a:pPr algn="ctr"/>
            <a:r>
              <a:rPr lang="en-US" sz="4000" dirty="0" smtClean="0"/>
              <a:t>and mix up.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076" y="2571750"/>
            <a:ext cx="4286250" cy="4286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290" y="273177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9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9199" y="146304"/>
            <a:ext cx="90882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Spread half of the whipped cream mixture </a:t>
            </a:r>
          </a:p>
          <a:p>
            <a:pPr algn="ctr"/>
            <a:r>
              <a:rPr lang="en-US" sz="4000" dirty="0" smtClean="0"/>
              <a:t>over the graham cracker crust.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884" y="1780032"/>
            <a:ext cx="6752844" cy="450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36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8521" y="146304"/>
            <a:ext cx="79896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Spread a 21 </a:t>
            </a:r>
            <a:r>
              <a:rPr lang="en-US" sz="4000" dirty="0" err="1" smtClean="0"/>
              <a:t>oz</a:t>
            </a:r>
            <a:r>
              <a:rPr lang="en-US" sz="4000" dirty="0" smtClean="0"/>
              <a:t> can of apple pie filling </a:t>
            </a:r>
          </a:p>
          <a:p>
            <a:pPr algn="ctr"/>
            <a:r>
              <a:rPr lang="en-US" sz="4000" dirty="0" smtClean="0"/>
              <a:t>on top of the whipped cream.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24" y="1776984"/>
            <a:ext cx="6185916" cy="41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81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4573" y="146304"/>
            <a:ext cx="114975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Spread the rest of the whipped cream over the apples </a:t>
            </a:r>
          </a:p>
          <a:p>
            <a:pPr algn="ctr"/>
            <a:r>
              <a:rPr lang="en-US" sz="4000" dirty="0" smtClean="0"/>
              <a:t>and sprinkle the rest of the graham crackers on top.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094" y="1682496"/>
            <a:ext cx="6834463" cy="455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380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1785" y="146304"/>
            <a:ext cx="3163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Eat and Enjoy!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177" y="1627022"/>
            <a:ext cx="6660261" cy="399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78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141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Let’s Make an Apple Delicious Dessert!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Make St. Patrick’s Day Cake in a Cup</dc:title>
  <dc:creator>Edenfield, Cara</dc:creator>
  <cp:lastModifiedBy>Edenfield, Cara</cp:lastModifiedBy>
  <cp:revision>7</cp:revision>
  <cp:lastPrinted>2017-03-02T13:42:16Z</cp:lastPrinted>
  <dcterms:created xsi:type="dcterms:W3CDTF">2017-03-02T13:33:03Z</dcterms:created>
  <dcterms:modified xsi:type="dcterms:W3CDTF">2017-03-02T17:47:53Z</dcterms:modified>
</cp:coreProperties>
</file>