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628-53B8-442B-9E90-0602D088D6BA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63044-CD3A-4714-9314-9ED3E5E6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3044-CD3A-4714-9314-9ED3E5E6B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0B28-E23A-49EC-BFF9-2746F0FB8E3E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97AB-BA93-4AC3-8B21-5C0CA1A6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5378"/>
            <a:ext cx="9144000" cy="10478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88038"/>
            <a:ext cx="9144000" cy="96996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By: Cara Edenfield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Groupbygroup.wordpress.com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30" y="864584"/>
            <a:ext cx="6697939" cy="50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1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51" y="0"/>
            <a:ext cx="11872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Sukkot is a week-long Jewish festival where huts are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built and decorated with lights.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51" y="1200329"/>
            <a:ext cx="8690187" cy="4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3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285" y="-254000"/>
            <a:ext cx="4244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End</a:t>
            </a:r>
            <a:endParaRPr lang="en-US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18" y="901700"/>
            <a:ext cx="7226300" cy="541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020" y="6321425"/>
            <a:ext cx="11888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*Special THANK YOU to nurse Jill for letting us use some of her pictures from her trip to Israel!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4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082" y="0"/>
            <a:ext cx="9642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Israel is a small country in the Middle East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about the size of the state of New Jersey.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2" y="1607681"/>
            <a:ext cx="4073525" cy="407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07" y="1832932"/>
            <a:ext cx="4980102" cy="36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29" y="0"/>
            <a:ext cx="1157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Canaan dog is the national dog breed of Israel.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85824"/>
            <a:ext cx="6908800" cy="48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161" y="0"/>
            <a:ext cx="7951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Mediterranean Sea covers the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western border of Israel.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15" y="1200329"/>
            <a:ext cx="7378460" cy="4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367" y="-114935"/>
            <a:ext cx="10591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Israel is one of the world's leading fresh citrus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producers and exporters.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78" y="1085394"/>
            <a:ext cx="6824133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013" y="0"/>
            <a:ext cx="8614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Negev Desert covers over half of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Israel’s total land area.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/>
        </p:blipFill>
        <p:spPr>
          <a:xfrm>
            <a:off x="2106796" y="1200329"/>
            <a:ext cx="8028697" cy="49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076" y="0"/>
            <a:ext cx="10306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Western Wall is an ancient limestone wall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in the Old City of Jerusalem.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02" y="1200329"/>
            <a:ext cx="6645486" cy="49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37" y="0"/>
            <a:ext cx="11996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Dead Sea, which borders Israel, is 1,388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ft</a:t>
            </a:r>
            <a:r>
              <a:rPr lang="en-US" sz="3600" dirty="0" smtClean="0">
                <a:latin typeface="Arial Rounded MT Bold" panose="020F0704030504030204" pitchFamily="34" charset="0"/>
              </a:rPr>
              <a:t> below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sea level, making it Earth’s lowest elevation on land.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5" y="1200329"/>
            <a:ext cx="1022350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733" y="0"/>
            <a:ext cx="10036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T</a:t>
            </a:r>
            <a:r>
              <a:rPr lang="en-US" sz="3600" dirty="0" smtClean="0">
                <a:latin typeface="Arial Rounded MT Bold" panose="020F0704030504030204" pitchFamily="34" charset="0"/>
              </a:rPr>
              <a:t>he Red Sea, near the city of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Eilat</a:t>
            </a:r>
            <a:r>
              <a:rPr lang="en-US" sz="3600" dirty="0" smtClean="0">
                <a:latin typeface="Arial Rounded MT Bold" panose="020F0704030504030204" pitchFamily="34" charset="0"/>
              </a:rPr>
              <a:t>, contains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Israel’s only coral reef.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355" y="6088559"/>
            <a:ext cx="647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Let’s learn about Israel</a:t>
            </a:r>
            <a:endParaRPr 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53" y="1200329"/>
            <a:ext cx="7379383" cy="49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0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203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Let’s Learn About Israel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Israel</dc:title>
  <dc:creator>Edenfield, Cara</dc:creator>
  <cp:lastModifiedBy>Edenfield, Cara</cp:lastModifiedBy>
  <cp:revision>9</cp:revision>
  <dcterms:created xsi:type="dcterms:W3CDTF">2017-03-20T12:54:40Z</dcterms:created>
  <dcterms:modified xsi:type="dcterms:W3CDTF">2017-03-23T18:56:34Z</dcterms:modified>
</cp:coreProperties>
</file>