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60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65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5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1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9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9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4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1A3D2-39F3-4F4B-9B41-39F7F0296872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A1248-A438-466F-925B-7E0ED6B7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768" y="-272276"/>
            <a:ext cx="9144000" cy="2254821"/>
          </a:xfrm>
        </p:spPr>
        <p:txBody>
          <a:bodyPr/>
          <a:lstStyle/>
          <a:p>
            <a:r>
              <a:rPr lang="en-US" dirty="0" smtClean="0"/>
              <a:t>Let’s Invent a Banana Split Pudding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06" y="1982545"/>
            <a:ext cx="5177924" cy="487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631" y="243840"/>
            <a:ext cx="9893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Measure out 2 cups of cold milk and put into a bowl</a:t>
            </a:r>
          </a:p>
          <a:p>
            <a:pPr algn="ctr"/>
            <a:r>
              <a:rPr lang="en-US" sz="3600" dirty="0" smtClean="0"/>
              <a:t>with banana cream pudding mix.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5454" y="2222933"/>
            <a:ext cx="4962144" cy="372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954" y="1602664"/>
            <a:ext cx="4250387" cy="496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4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708" y="402336"/>
            <a:ext cx="10162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Mix with a mixer for 2 minutes and let it sit for about </a:t>
            </a:r>
          </a:p>
          <a:p>
            <a:pPr algn="ctr"/>
            <a:r>
              <a:rPr lang="en-US" sz="3600" dirty="0" smtClean="0"/>
              <a:t>5 minutes or until firm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71" y="1602665"/>
            <a:ext cx="3693919" cy="501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00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0928" y="402336"/>
            <a:ext cx="10800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Once pudding is set, put a few spoonful’s in to each cup.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91" y="1146048"/>
            <a:ext cx="4869867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4363" y="134112"/>
            <a:ext cx="9113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Next, put a few spoonful’s of chocolate pudding</a:t>
            </a:r>
          </a:p>
          <a:p>
            <a:pPr algn="ctr"/>
            <a:r>
              <a:rPr lang="en-US" sz="3600" dirty="0" smtClean="0"/>
              <a:t>on top of the banana pudding.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7428" y="2094580"/>
            <a:ext cx="5247392" cy="39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296" y="402336"/>
            <a:ext cx="9937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Add whipped cream and some chopped up cherries.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74" y="1267967"/>
            <a:ext cx="4266338" cy="5093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00" y="1733067"/>
            <a:ext cx="4422020" cy="41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42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301" y="402336"/>
            <a:ext cx="2869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Eat and enjoy!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46" y="1231392"/>
            <a:ext cx="5110141" cy="53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86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Let’s Invent a Banana Split Pudding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Invent a Banana Split Pudding</dc:title>
  <dc:creator>Edenfield, Cara</dc:creator>
  <cp:lastModifiedBy>Edenfield, Cara</cp:lastModifiedBy>
  <cp:revision>3</cp:revision>
  <dcterms:created xsi:type="dcterms:W3CDTF">2016-09-08T16:42:41Z</dcterms:created>
  <dcterms:modified xsi:type="dcterms:W3CDTF">2016-09-09T13:17:02Z</dcterms:modified>
</cp:coreProperties>
</file>