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52B0-5557-4644-BCBB-A79A56D90714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C38E-14D5-48FF-AB8A-9BDF8A5B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01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52B0-5557-4644-BCBB-A79A56D90714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C38E-14D5-48FF-AB8A-9BDF8A5B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4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52B0-5557-4644-BCBB-A79A56D90714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C38E-14D5-48FF-AB8A-9BDF8A5B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9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52B0-5557-4644-BCBB-A79A56D90714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C38E-14D5-48FF-AB8A-9BDF8A5B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04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52B0-5557-4644-BCBB-A79A56D90714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C38E-14D5-48FF-AB8A-9BDF8A5B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917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52B0-5557-4644-BCBB-A79A56D90714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C38E-14D5-48FF-AB8A-9BDF8A5B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441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52B0-5557-4644-BCBB-A79A56D90714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C38E-14D5-48FF-AB8A-9BDF8A5B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68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52B0-5557-4644-BCBB-A79A56D90714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C38E-14D5-48FF-AB8A-9BDF8A5B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16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52B0-5557-4644-BCBB-A79A56D90714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C38E-14D5-48FF-AB8A-9BDF8A5B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4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52B0-5557-4644-BCBB-A79A56D90714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C38E-14D5-48FF-AB8A-9BDF8A5B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67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452B0-5557-4644-BCBB-A79A56D90714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8DC38E-14D5-48FF-AB8A-9BDF8A5B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73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452B0-5557-4644-BCBB-A79A56D90714}" type="datetimeFigureOut">
              <a:rPr lang="en-US" smtClean="0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DC38E-14D5-48FF-AB8A-9BDF8A5B2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28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" y="0"/>
            <a:ext cx="11960352" cy="1011237"/>
          </a:xfrm>
        </p:spPr>
        <p:txBody>
          <a:bodyPr/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World is Full </a:t>
            </a:r>
            <a:r>
              <a:rPr lang="en-US" dirty="0"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f </a:t>
            </a:r>
            <a:r>
              <a:rPr lang="en-US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n-US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</a:t>
            </a:r>
            <a:r>
              <a:rPr lang="en-US" dirty="0" smtClean="0">
                <a:solidFill>
                  <a:srgbClr val="00B0F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  <a:endParaRPr lang="en-US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5712" y="5913120"/>
            <a:ext cx="9144000" cy="1042416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By: Cara Edenfield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Photo’s by: Joy Delaney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Groupbygroup.wordpress.com</a:t>
            </a:r>
            <a:endParaRPr lang="en-US" sz="2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899" y1="57108" x2="16717" y2="50242"/>
                        <a14:foregroundMark x1="17081" y1="59047" x2="21684" y2="60662"/>
                        <a14:backgroundMark x1="29316" y1="62359" x2="29316" y2="65670"/>
                        <a14:backgroundMark x1="27377" y1="46688" x2="29861" y2="43861"/>
                        <a14:backgroundMark x1="29679" y1="49031" x2="28286" y2="47173"/>
                        <a14:backgroundMark x1="30588" y1="61874" x2="31133" y2="64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7364" y="725087"/>
            <a:ext cx="5800696" cy="435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0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0053" y="0"/>
            <a:ext cx="7805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White</a:t>
            </a:r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: the color of cotton, eggs,</a:t>
            </a:r>
          </a:p>
          <a:p>
            <a:pPr algn="ctr"/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doves, and teeth.</a:t>
            </a:r>
            <a:endParaRPr lang="en-US" sz="4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50358" y="6181344"/>
            <a:ext cx="67297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world is full of </a:t>
            </a:r>
            <a:r>
              <a:rPr lang="en-US" sz="4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n-US" sz="44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sz="4400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</a:t>
            </a:r>
            <a:r>
              <a:rPr lang="en-US" sz="4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sz="4400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  <a:endParaRPr lang="en-US" sz="4400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58" l="0" r="100000">
                        <a14:foregroundMark x1="30112" y1="62205" x2="86776" y2="90975"/>
                        <a14:backgroundMark x1="51992" y1="3876" x2="97610" y2="23561"/>
                        <a14:backgroundMark x1="76580" y1="22835" x2="98035" y2="46033"/>
                        <a14:backgroundMark x1="2443" y1="2362" x2="1115" y2="8419"/>
                        <a14:backgroundMark x1="1328" y1="87220" x2="6638" y2="98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842" y="1323439"/>
            <a:ext cx="5507763" cy="4829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72" y="1048702"/>
            <a:ext cx="2286000" cy="2000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60" y="3722879"/>
            <a:ext cx="2466975" cy="184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5177" y="1048702"/>
            <a:ext cx="2390775" cy="1914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9745" y="3738166"/>
            <a:ext cx="2436495" cy="142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2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0116" y="-146304"/>
            <a:ext cx="50658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</a:t>
            </a:r>
            <a:r>
              <a:rPr lang="en-US" sz="96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</a:t>
            </a:r>
            <a:r>
              <a:rPr lang="en-US" sz="9600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 </a:t>
            </a:r>
            <a:r>
              <a:rPr lang="en-US" sz="96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  <a:r>
              <a:rPr lang="en-US" sz="9600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</a:t>
            </a:r>
            <a:r>
              <a:rPr lang="en-US" sz="9600" dirty="0" smtClean="0">
                <a:solidFill>
                  <a:srgbClr val="FF00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</a:t>
            </a:r>
            <a:endParaRPr lang="en-US" sz="96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670" y="1217283"/>
            <a:ext cx="9418701" cy="52921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844" l="806" r="99707">
                        <a14:foregroundMark x1="4249" y1="54980" x2="67619" y2="40430"/>
                        <a14:foregroundMark x1="21026" y1="54980" x2="65714" y2="70801"/>
                        <a14:foregroundMark x1="47033" y1="64746" x2="62051" y2="36719"/>
                        <a14:foregroundMark x1="4908" y1="51270" x2="15018" y2="38672"/>
                        <a14:foregroundMark x1="2491" y1="50391" x2="10037" y2="41309"/>
                        <a14:foregroundMark x1="9817" y1="58203" x2="25275" y2="58496"/>
                        <a14:foregroundMark x1="10916" y1="61328" x2="17143" y2="61035"/>
                        <a14:foregroundMark x1="27692" y1="57617" x2="60366" y2="74805"/>
                        <a14:foregroundMark x1="24249" y1="69629" x2="49377" y2="72461"/>
                        <a14:foregroundMark x1="25495" y1="68164" x2="18828" y2="62207"/>
                        <a14:foregroundMark x1="57729" y1="61914" x2="59267" y2="44727"/>
                        <a14:foregroundMark x1="58388" y1="41016" x2="62051" y2="16309"/>
                        <a14:foregroundMark x1="71941" y1="35547" x2="69158" y2="27539"/>
                        <a14:foregroundMark x1="29597" y1="39551" x2="54945" y2="12891"/>
                        <a14:foregroundMark x1="31575" y1="33203" x2="50256" y2="14355"/>
                        <a14:foregroundMark x1="26374" y1="38379" x2="36484" y2="23535"/>
                        <a14:foregroundMark x1="16923" y1="39844" x2="19267" y2="28125"/>
                        <a14:foregroundMark x1="43370" y1="30957" x2="56264" y2="13477"/>
                        <a14:foregroundMark x1="54139" y1="43262" x2="58388" y2="23242"/>
                        <a14:foregroundMark x1="68278" y1="17480" x2="65055" y2="12891"/>
                        <a14:foregroundMark x1="4249" y1="46387" x2="9158" y2="40430"/>
                        <a14:foregroundMark x1="4029" y1="47852" x2="5568" y2="4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6856" y="1736216"/>
            <a:ext cx="5672328" cy="425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2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50358" y="6181344"/>
            <a:ext cx="67297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world is full of </a:t>
            </a:r>
            <a:r>
              <a:rPr lang="en-US" sz="4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n-US" sz="44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sz="4400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</a:t>
            </a:r>
            <a:r>
              <a:rPr lang="en-US" sz="4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sz="4400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  <a:endParaRPr lang="en-US" sz="4400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84" l="2241" r="99697">
                        <a14:foregroundMark x1="13689" y1="60420" x2="5694" y2="52585"/>
                        <a14:foregroundMark x1="41066" y1="55250" x2="69170" y2="70355"/>
                        <a14:foregroundMark x1="47971" y1="41680" x2="47971" y2="38126"/>
                        <a14:foregroundMark x1="51908" y1="78918" x2="80557" y2="75363"/>
                        <a14:foregroundMark x1="53483" y1="81502" x2="80739" y2="78918"/>
                        <a14:foregroundMark x1="81405" y1="78918" x2="80194" y2="66559"/>
                        <a14:foregroundMark x1="91884" y1="20355" x2="98304" y2="2585"/>
                        <a14:foregroundMark x1="88916" y1="59047" x2="98122" y2="69709"/>
                        <a14:foregroundMark x1="96002" y1="20355" x2="91399" y2="7835"/>
                        <a14:foregroundMark x1="5330" y1="53554" x2="7995" y2="58320"/>
                        <a14:foregroundMark x1="94912" y1="4281" x2="96002" y2="0"/>
                        <a14:backgroundMark x1="8722" y1="10178" x2="53846" y2="16559"/>
                        <a14:backgroundMark x1="31981" y1="11632" x2="77892" y2="4523"/>
                        <a14:backgroundMark x1="93701" y1="73506" x2="87826" y2="67286"/>
                        <a14:backgroundMark x1="85887" y1="5897" x2="92065" y2="1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6171" y="1657816"/>
            <a:ext cx="5169747" cy="38773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9405" y="0"/>
            <a:ext cx="84866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Red</a:t>
            </a:r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: the color of roses, stop signs, </a:t>
            </a:r>
          </a:p>
          <a:p>
            <a:pPr algn="ctr"/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strawberries, &amp; cardinals.</a:t>
            </a:r>
            <a:endParaRPr lang="en-US" sz="4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413" y="1734055"/>
            <a:ext cx="2240280" cy="17099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72" y="4113378"/>
            <a:ext cx="2752725" cy="16573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6597" y="1734055"/>
            <a:ext cx="2466975" cy="18478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3974" y="4060800"/>
            <a:ext cx="232410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9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0358" y="6181344"/>
            <a:ext cx="67297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world is full of </a:t>
            </a:r>
            <a:r>
              <a:rPr lang="en-US" sz="4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n-US" sz="44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sz="4400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</a:t>
            </a:r>
            <a:r>
              <a:rPr lang="en-US" sz="4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sz="4400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  <a:endParaRPr lang="en-US" sz="4400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5235" y="0"/>
            <a:ext cx="99549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Orange</a:t>
            </a:r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: the color of pumpkins, oranges,</a:t>
            </a:r>
          </a:p>
          <a:p>
            <a:pPr algn="ctr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asketballs, &amp; clownfish.</a:t>
            </a:r>
            <a:endParaRPr lang="en-US" sz="4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43" b="90307" l="4240" r="100000">
                        <a14:foregroundMark x1="98849" y1="77464" x2="98849" y2="77464"/>
                        <a14:foregroundMark x1="98849" y1="77464" x2="98849" y2="77464"/>
                        <a14:foregroundMark x1="97759" y1="22052" x2="97759" y2="22052"/>
                        <a14:foregroundMark x1="97759" y1="22052" x2="97759" y2="22052"/>
                        <a14:foregroundMark x1="91217" y1="29402" x2="98849" y2="11632"/>
                        <a14:foregroundMark x1="82314" y1="12763" x2="99031" y2="10905"/>
                        <a14:foregroundMark x1="96366" y1="10905" x2="87826" y2="4281"/>
                        <a14:backgroundMark x1="6602" y1="36995" x2="15990" y2="17771"/>
                        <a14:backgroundMark x1="9449" y1="36995" x2="12962" y2="33845"/>
                        <a14:backgroundMark x1="13144" y1="33683" x2="15627" y2="29645"/>
                        <a14:backgroundMark x1="33434" y1="22294" x2="48334" y2="8078"/>
                        <a14:backgroundMark x1="18837" y1="86026" x2="27559" y2="84410"/>
                        <a14:backgroundMark x1="21647" y1="83072" x2="20000" y2="81296"/>
                        <a14:backgroundMark x1="22745" y1="81609" x2="19529" y2="80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3496" y="1637665"/>
            <a:ext cx="5298440" cy="3973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42" y="1329076"/>
            <a:ext cx="2143125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6858" y="4149697"/>
            <a:ext cx="2667000" cy="1714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4141" y="1487117"/>
            <a:ext cx="2390775" cy="190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1341" y="3518923"/>
            <a:ext cx="2662421" cy="266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0358" y="6181344"/>
            <a:ext cx="67297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world is full of </a:t>
            </a:r>
            <a:r>
              <a:rPr lang="en-US" sz="4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n-US" sz="44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sz="4400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</a:t>
            </a:r>
            <a:r>
              <a:rPr lang="en-US" sz="4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sz="4400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  <a:endParaRPr lang="en-US" sz="4400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0133" y="0"/>
            <a:ext cx="107051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Yellow</a:t>
            </a:r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: the color of bananas, rubber ducks,</a:t>
            </a:r>
          </a:p>
          <a:p>
            <a:pPr algn="ctr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l</a:t>
            </a:r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emons, and the sun.</a:t>
            </a:r>
            <a:endParaRPr lang="en-US" sz="4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271" y="1409655"/>
            <a:ext cx="2390775" cy="1914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672" y="3678187"/>
            <a:ext cx="2028825" cy="22574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289" y="1128949"/>
            <a:ext cx="3212783" cy="23035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2826" y="3542062"/>
            <a:ext cx="2473953" cy="2529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55" b="89984" l="19019" r="97093">
                        <a14:foregroundMark x1="95821" y1="61389" x2="93882" y2="58239"/>
                        <a14:backgroundMark x1="67535" y1="16559" x2="62932" y2="125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1116" y="665988"/>
            <a:ext cx="6303264" cy="472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3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0358" y="6181344"/>
            <a:ext cx="67297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world is full of </a:t>
            </a:r>
            <a:r>
              <a:rPr lang="en-US" sz="4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n-US" sz="44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sz="4400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</a:t>
            </a:r>
            <a:r>
              <a:rPr lang="en-US" sz="4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sz="4400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  <a:endParaRPr lang="en-US" sz="4400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7119" y="0"/>
            <a:ext cx="83712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Green</a:t>
            </a:r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: the color of broccoli, frogs,</a:t>
            </a:r>
          </a:p>
          <a:p>
            <a:pPr algn="ctr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lovers, &amp; limes.</a:t>
            </a:r>
            <a:endParaRPr lang="en-US" sz="4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2" r="100000">
                        <a14:foregroundMark x1="14052" y1="24152" x2="29679" y2="1131"/>
                        <a14:foregroundMark x1="93519" y1="51454" x2="60448" y2="6381"/>
                        <a14:foregroundMark x1="53846" y1="4039" x2="94246" y2="9693"/>
                        <a14:foregroundMark x1="17081" y1="18013" x2="9933" y2="2342"/>
                        <a14:foregroundMark x1="9933" y1="88611" x2="96002" y2="70355"/>
                        <a14:backgroundMark x1="5694" y1="68255" x2="73592" y2="55897"/>
                        <a14:backgroundMark x1="9449" y1="40549" x2="48516" y2="4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9751" y="1573657"/>
            <a:ext cx="5265928" cy="3949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956" y="1519618"/>
            <a:ext cx="2514600" cy="1819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093" y="3994213"/>
            <a:ext cx="2286000" cy="199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7653" y="1287371"/>
            <a:ext cx="2143125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9098" y="4122800"/>
            <a:ext cx="263842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6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50358" y="6181344"/>
            <a:ext cx="67297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world is full of </a:t>
            </a:r>
            <a:r>
              <a:rPr lang="en-US" sz="4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n-US" sz="44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sz="4400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</a:t>
            </a:r>
            <a:r>
              <a:rPr lang="en-US" sz="4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sz="4400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  <a:endParaRPr lang="en-US" sz="4400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5524" y="0"/>
            <a:ext cx="113543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Blue</a:t>
            </a:r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: the color of Cookie Monster, blueberries,</a:t>
            </a:r>
          </a:p>
          <a:p>
            <a:pPr algn="ctr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s</a:t>
            </a:r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apphires, &amp; blue jays.</a:t>
            </a:r>
            <a:endParaRPr lang="en-US" sz="4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30" b="99758" l="1612" r="92894">
                        <a14:foregroundMark x1="66740" y1="11932" x2="66960" y2="17626"/>
                        <a14:backgroundMark x1="5934" y1="5512" x2="28498" y2="28468"/>
                        <a14:backgroundMark x1="32381" y1="15809" x2="47179" y2="2483"/>
                        <a14:backgroundMark x1="63077" y1="3210" x2="90842" y2="14416"/>
                        <a14:backgroundMark x1="72821" y1="7268" x2="73626" y2="25984"/>
                        <a14:backgroundMark x1="64396" y1="4603" x2="69963" y2="9752"/>
                        <a14:backgroundMark x1="42711" y1="8904" x2="52381" y2="1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720" y="1121968"/>
            <a:ext cx="4350833" cy="5260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52" y="1580007"/>
            <a:ext cx="2524125" cy="1809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10" y="4134076"/>
            <a:ext cx="2562225" cy="1790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038" y="1700057"/>
            <a:ext cx="2219325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0510" y="3847338"/>
            <a:ext cx="242887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2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0358" y="6181344"/>
            <a:ext cx="67297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world is full of </a:t>
            </a:r>
            <a:r>
              <a:rPr lang="en-US" sz="4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n-US" sz="44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sz="4400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</a:t>
            </a:r>
            <a:r>
              <a:rPr lang="en-US" sz="4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sz="4400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  <a:endParaRPr lang="en-US" sz="4400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7063" y="0"/>
            <a:ext cx="97113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Purple</a:t>
            </a:r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: the color of grapes, bellflowers,</a:t>
            </a:r>
          </a:p>
          <a:p>
            <a:pPr algn="ctr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e</a:t>
            </a:r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ggplants, &amp; crayons.</a:t>
            </a:r>
            <a:endParaRPr lang="en-US" sz="4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5" b="99758" l="12417" r="98789">
                        <a14:foregroundMark x1="81224" y1="71082" x2="90854" y2="36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5905" y="1166241"/>
            <a:ext cx="5818632" cy="4363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90" y="1323439"/>
            <a:ext cx="2524737" cy="25369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7063" y="3728638"/>
            <a:ext cx="2143125" cy="21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7536" y="1205103"/>
            <a:ext cx="2143125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22343" t="26151" r="27845" b="17746"/>
          <a:stretch/>
        </p:blipFill>
        <p:spPr>
          <a:xfrm>
            <a:off x="8680704" y="3679697"/>
            <a:ext cx="2889504" cy="217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9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0358" y="6181344"/>
            <a:ext cx="67297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world is full of </a:t>
            </a:r>
            <a:r>
              <a:rPr lang="en-US" sz="4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n-US" sz="44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sz="4400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</a:t>
            </a:r>
            <a:r>
              <a:rPr lang="en-US" sz="4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sz="4400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  <a:endParaRPr lang="en-US" sz="4400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6119" y="0"/>
            <a:ext cx="102932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Pink</a:t>
            </a:r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: the color of cotton candy, flamingos,</a:t>
            </a:r>
          </a:p>
          <a:p>
            <a:pPr algn="ctr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l</a:t>
            </a:r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ipstick, &amp; hearts.</a:t>
            </a:r>
            <a:endParaRPr lang="en-US" sz="4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39" b="99758" l="0" r="100000">
                        <a14:foregroundMark x1="85706" y1="11874" x2="43549" y2="9693"/>
                        <a14:foregroundMark x1="17262" y1="59208" x2="48698" y2="53554"/>
                        <a14:foregroundMark x1="51545" y1="39095" x2="52090" y2="34572"/>
                        <a14:foregroundMark x1="47123" y1="21325" x2="40703" y2="18982"/>
                        <a14:foregroundMark x1="72986" y1="17044" x2="71472" y2="17932"/>
                        <a14:backgroundMark x1="32162" y1="89580" x2="32162" y2="89580"/>
                        <a14:backgroundMark x1="32162" y1="89580" x2="32162" y2="89580"/>
                        <a14:backgroundMark x1="41248" y1="77948" x2="4967" y2="63247"/>
                        <a14:backgroundMark x1="45669" y1="82229" x2="39128" y2="67771"/>
                        <a14:backgroundMark x1="11932" y1="53796" x2="3392" y2="22940"/>
                        <a14:backgroundMark x1="17262" y1="23183" x2="27014" y2="22779"/>
                        <a14:backgroundMark x1="17807" y1="30775" x2="25803" y2="27464"/>
                        <a14:backgroundMark x1="48334" y1="31745" x2="43186" y2="23183"/>
                        <a14:backgroundMark x1="41793" y1="31745" x2="27377" y2="26979"/>
                        <a14:backgroundMark x1="42459" y1="4927" x2="67171" y2="5897"/>
                        <a14:backgroundMark x1="47486" y1="13005" x2="72199" y2="14216"/>
                        <a14:backgroundMark x1="56875" y1="27221" x2="49970" y2="26979"/>
                        <a14:backgroundMark x1="12962" y1="11874" x2="30588" y2="11389"/>
                        <a14:backgroundMark x1="97274" y1="94588" x2="81587" y2="95234"/>
                        <a14:backgroundMark x1="79285" y1="95234" x2="71472" y2="86268"/>
                        <a14:backgroundMark x1="73410" y1="84410" x2="70018" y2="84572"/>
                        <a14:backgroundMark x1="65778" y1="37884" x2="72562" y2="25848"/>
                        <a14:backgroundMark x1="72562" y1="25606" x2="72562" y2="21325"/>
                        <a14:backgroundMark x1="75712" y1="6624" x2="68625" y2="5897"/>
                        <a14:backgroundMark x1="3028" y1="11632" x2="13689" y2="12278"/>
                        <a14:backgroundMark x1="15445" y1="5412" x2="25803" y2="5654"/>
                        <a14:backgroundMark x1="46033" y1="37884" x2="36281" y2="31260"/>
                        <a14:backgroundMark x1="34464" y1="19628" x2="12296" y2="7835"/>
                        <a14:backgroundMark x1="35918" y1="19225" x2="28468" y2="6381"/>
                        <a14:backgroundMark x1="24349" y1="6624" x2="28649" y2="12036"/>
                        <a14:backgroundMark x1="45669" y1="7351" x2="49061" y2="7351"/>
                        <a14:backgroundMark x1="47850" y1="13732" x2="44640" y2="11632"/>
                        <a14:backgroundMark x1="50151" y1="8320" x2="49061" y2="7108"/>
                        <a14:backgroundMark x1="44821" y1="39580" x2="36463" y2="32229"/>
                        <a14:backgroundMark x1="45003" y1="40953" x2="38219" y2="35784"/>
                        <a14:backgroundMark x1="28649" y1="28918" x2="35554" y2="31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1984" y="1210056"/>
            <a:ext cx="5681472" cy="4261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77" y="1323439"/>
            <a:ext cx="2143125" cy="214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25" y="3533394"/>
            <a:ext cx="1733550" cy="2647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5065" y="1028509"/>
            <a:ext cx="2143125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9734" y="360492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0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0358" y="6181344"/>
            <a:ext cx="67297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world is full of </a:t>
            </a:r>
            <a:r>
              <a:rPr lang="en-US" sz="4400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</a:t>
            </a:r>
            <a:r>
              <a:rPr lang="en-US" sz="44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sz="4400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</a:t>
            </a:r>
            <a:r>
              <a:rPr lang="en-US" sz="4400" dirty="0" smtClean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</a:t>
            </a:r>
            <a:r>
              <a:rPr lang="en-US" sz="4400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</a:t>
            </a:r>
            <a:endParaRPr lang="en-US" sz="4400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5448" y="0"/>
            <a:ext cx="88745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Black: the color of clarinets, gorillas,</a:t>
            </a:r>
          </a:p>
          <a:p>
            <a:pPr algn="ctr"/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licorice, &amp; coal.</a:t>
            </a:r>
            <a:endParaRPr lang="en-US" sz="4000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755" y="1053880"/>
            <a:ext cx="5696807" cy="5127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81" y="1323439"/>
            <a:ext cx="2733675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977" y="3726376"/>
            <a:ext cx="2381250" cy="1914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1243" y="1724807"/>
            <a:ext cx="2857500" cy="160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7300" y="4165765"/>
            <a:ext cx="2362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13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4237</TotalTime>
  <Words>204</Words>
  <Application>Microsoft Office PowerPoint</Application>
  <PresentationFormat>Widescreen</PresentationFormat>
  <Paragraphs>32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Aharoni</vt:lpstr>
      <vt:lpstr>Arial</vt:lpstr>
      <vt:lpstr>Calibri</vt:lpstr>
      <vt:lpstr>Calibri Light</vt:lpstr>
      <vt:lpstr>Office Theme</vt:lpstr>
      <vt:lpstr>The World is Full of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Leon County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World is Full of Color</dc:title>
  <dc:creator>Edenfield, Cara</dc:creator>
  <cp:lastModifiedBy>Edenfield, Cara</cp:lastModifiedBy>
  <cp:revision>16</cp:revision>
  <dcterms:created xsi:type="dcterms:W3CDTF">2016-02-19T15:19:03Z</dcterms:created>
  <dcterms:modified xsi:type="dcterms:W3CDTF">2016-02-25T19:42:13Z</dcterms:modified>
</cp:coreProperties>
</file>