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9E392-FEEA-4168-B21D-31F5E831DD8C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ED18-B6EA-472B-93DD-14E8BE64D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21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9E392-FEEA-4168-B21D-31F5E831DD8C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ED18-B6EA-472B-93DD-14E8BE64D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95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9E392-FEEA-4168-B21D-31F5E831DD8C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ED18-B6EA-472B-93DD-14E8BE64D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7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9E392-FEEA-4168-B21D-31F5E831DD8C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ED18-B6EA-472B-93DD-14E8BE64D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5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9E392-FEEA-4168-B21D-31F5E831DD8C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ED18-B6EA-472B-93DD-14E8BE64D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7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9E392-FEEA-4168-B21D-31F5E831DD8C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ED18-B6EA-472B-93DD-14E8BE64D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3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9E392-FEEA-4168-B21D-31F5E831DD8C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ED18-B6EA-472B-93DD-14E8BE64D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2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9E392-FEEA-4168-B21D-31F5E831DD8C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ED18-B6EA-472B-93DD-14E8BE64D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7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9E392-FEEA-4168-B21D-31F5E831DD8C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ED18-B6EA-472B-93DD-14E8BE64D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2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9E392-FEEA-4168-B21D-31F5E831DD8C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ED18-B6EA-472B-93DD-14E8BE64D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9E392-FEEA-4168-B21D-31F5E831DD8C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0ED18-B6EA-472B-93DD-14E8BE64D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6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9E392-FEEA-4168-B21D-31F5E831DD8C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0ED18-B6EA-472B-93DD-14E8BE64D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6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7963"/>
            <a:ext cx="9144000" cy="1023429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00"/>
                </a:solidFill>
                <a:latin typeface="Chiller" panose="04020404031007020602" pitchFamily="82" charset="0"/>
              </a:rPr>
              <a:t>Creepy, Crawly Critters</a:t>
            </a:r>
            <a:endParaRPr lang="en-US" sz="6600" dirty="0">
              <a:solidFill>
                <a:srgbClr val="FFFF00"/>
              </a:solidFill>
              <a:latin typeface="Chiller" panose="040204040310070206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63654"/>
            <a:ext cx="9144000" cy="994346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hiller" panose="04020404031007020602" pitchFamily="82" charset="0"/>
              </a:rPr>
              <a:t>By: Cara Edenfield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hiller" panose="04020404031007020602" pitchFamily="82" charset="0"/>
              </a:rPr>
              <a:t>Groupbygroup.wordpress.com </a:t>
            </a:r>
            <a:endParaRPr lang="en-US" sz="28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547812"/>
            <a:ext cx="60960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52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2329" y="0"/>
            <a:ext cx="32175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FF00"/>
                </a:solidFill>
                <a:latin typeface="Chiller" panose="04020404031007020602" pitchFamily="82" charset="0"/>
              </a:rPr>
              <a:t>The End</a:t>
            </a:r>
            <a:endParaRPr lang="en-US" sz="9600" dirty="0">
              <a:solidFill>
                <a:srgbClr val="FFFF00"/>
              </a:solidFill>
              <a:latin typeface="Chiller" panose="040204040310070206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48" y="1450848"/>
            <a:ext cx="6815328" cy="511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53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859" y="329054"/>
            <a:ext cx="10166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Centipedes live in moist places, like under rocks.</a:t>
            </a:r>
            <a:endParaRPr lang="en-US" sz="5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72616" y="5834571"/>
            <a:ext cx="9144000" cy="10234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FF00"/>
                </a:solidFill>
                <a:latin typeface="Chiller" panose="04020404031007020602" pitchFamily="82" charset="0"/>
              </a:rPr>
              <a:t>Creepy, Crawly Critters</a:t>
            </a:r>
            <a:endParaRPr lang="en-US" sz="6600" dirty="0">
              <a:solidFill>
                <a:srgbClr val="FFFF00"/>
              </a:solidFill>
              <a:latin typeface="Chiller" panose="040204040310070206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244" y="1466850"/>
            <a:ext cx="5979796" cy="393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16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526" y="146304"/>
            <a:ext cx="1128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Owls can live in forests, mountains, deserts and plains.</a:t>
            </a:r>
            <a:endParaRPr lang="en-US" sz="5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72616" y="5834571"/>
            <a:ext cx="9144000" cy="10234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FF00"/>
                </a:solidFill>
                <a:latin typeface="Chiller" panose="04020404031007020602" pitchFamily="82" charset="0"/>
              </a:rPr>
              <a:t>Creepy, Crawly Critters</a:t>
            </a:r>
            <a:endParaRPr lang="en-US" sz="6600" dirty="0">
              <a:solidFill>
                <a:srgbClr val="FFFF00"/>
              </a:solidFill>
              <a:latin typeface="Chiller" panose="040204040310070206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030" y="1281112"/>
            <a:ext cx="6371082" cy="425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2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4300" y="80142"/>
            <a:ext cx="93923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Spiders live in all different kinds of habitats, 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from deserts to rain forests.</a:t>
            </a:r>
            <a:endParaRPr lang="en-US" sz="5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72616" y="5834571"/>
            <a:ext cx="9144000" cy="10234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FF00"/>
                </a:solidFill>
                <a:latin typeface="Chiller" panose="04020404031007020602" pitchFamily="82" charset="0"/>
              </a:rPr>
              <a:t>Creepy, Crawly Critters</a:t>
            </a:r>
            <a:endParaRPr lang="en-US" sz="6600" dirty="0">
              <a:solidFill>
                <a:srgbClr val="FFFF00"/>
              </a:solidFill>
              <a:latin typeface="Chiller" panose="040204040310070206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09" y="1834468"/>
            <a:ext cx="5746814" cy="400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43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4871" y="146304"/>
            <a:ext cx="91919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Snakes are found in many habitats including 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in the water, forests, deserts and prairies.</a:t>
            </a:r>
            <a:endParaRPr lang="en-US" sz="5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72616" y="5834571"/>
            <a:ext cx="9144000" cy="10234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FF00"/>
                </a:solidFill>
                <a:latin typeface="Chiller" panose="04020404031007020602" pitchFamily="82" charset="0"/>
              </a:rPr>
              <a:t>Creepy, Crawly Critters</a:t>
            </a:r>
            <a:endParaRPr lang="en-US" sz="6600" dirty="0">
              <a:solidFill>
                <a:srgbClr val="FFFF00"/>
              </a:solidFill>
              <a:latin typeface="Chiller" panose="040204040310070206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612" y="1900630"/>
            <a:ext cx="5172456" cy="387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08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6165" y="38"/>
            <a:ext cx="104230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Lizards live in deserts, forests, prairies, marshes, 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and rocky areas.</a:t>
            </a:r>
            <a:endParaRPr lang="en-US" sz="5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72616" y="5834571"/>
            <a:ext cx="9144000" cy="10234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FF00"/>
                </a:solidFill>
                <a:latin typeface="Chiller" panose="04020404031007020602" pitchFamily="82" charset="0"/>
              </a:rPr>
              <a:t>Creepy, Crawly Critters</a:t>
            </a:r>
            <a:endParaRPr lang="en-US" sz="6600" dirty="0">
              <a:solidFill>
                <a:srgbClr val="FFFF00"/>
              </a:solidFill>
              <a:latin typeface="Chiller" panose="040204040310070206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148" y="1668199"/>
            <a:ext cx="4917948" cy="425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87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533" y="0"/>
            <a:ext cx="93121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Bats live in lots of different places, 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from seasides to mountains and even deserts.</a:t>
            </a:r>
            <a:endParaRPr lang="en-US" sz="5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72616" y="5834571"/>
            <a:ext cx="9144000" cy="10234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FF00"/>
                </a:solidFill>
                <a:latin typeface="Chiller" panose="04020404031007020602" pitchFamily="82" charset="0"/>
              </a:rPr>
              <a:t>Creepy, Crawly Critters</a:t>
            </a:r>
            <a:endParaRPr lang="en-US" sz="6600" dirty="0">
              <a:solidFill>
                <a:srgbClr val="FFFF00"/>
              </a:solidFill>
              <a:latin typeface="Chiller" panose="040204040310070206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15" y="1754326"/>
            <a:ext cx="6527800" cy="36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91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8909" y="146304"/>
            <a:ext cx="10443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Nearly all water beetles live on or in fresh water. </a:t>
            </a:r>
            <a:endParaRPr lang="en-US" sz="5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72616" y="5834571"/>
            <a:ext cx="9144000" cy="10234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FF00"/>
                </a:solidFill>
                <a:latin typeface="Chiller" panose="04020404031007020602" pitchFamily="82" charset="0"/>
              </a:rPr>
              <a:t>Creepy, Crawly Critters</a:t>
            </a:r>
            <a:endParaRPr lang="en-US" sz="6600" dirty="0">
              <a:solidFill>
                <a:srgbClr val="FFFF00"/>
              </a:solidFill>
              <a:latin typeface="Chiller" panose="040204040310070206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208" y="1293896"/>
            <a:ext cx="6179286" cy="431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07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7651" y="146304"/>
            <a:ext cx="87863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Rats inhabit almost every natural habitat, 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Chiller" panose="04020404031007020602" pitchFamily="82" charset="0"/>
              </a:rPr>
              <a:t>from isolated tropical islands to forests.</a:t>
            </a:r>
            <a:endParaRPr lang="en-US" sz="54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72616" y="5834571"/>
            <a:ext cx="9144000" cy="10234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FF00"/>
                </a:solidFill>
                <a:latin typeface="Chiller" panose="04020404031007020602" pitchFamily="82" charset="0"/>
              </a:rPr>
              <a:t>Creepy, Crawly Critters</a:t>
            </a:r>
            <a:endParaRPr lang="en-US" sz="6600" dirty="0">
              <a:solidFill>
                <a:srgbClr val="FFFF00"/>
              </a:solidFill>
              <a:latin typeface="Chiller" panose="040204040310070206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713" y="1874700"/>
            <a:ext cx="5939806" cy="39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47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153</Words>
  <Application>Microsoft Office PowerPoint</Application>
  <PresentationFormat>Widescreen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Chiller</vt:lpstr>
      <vt:lpstr>Office Theme</vt:lpstr>
      <vt:lpstr>Creepy, Crawly Critters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Leon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Creepy, Crawly Critters</dc:title>
  <dc:creator>Edenfield, Cara</dc:creator>
  <cp:lastModifiedBy>Edenfield, Cara</cp:lastModifiedBy>
  <cp:revision>6</cp:revision>
  <dcterms:created xsi:type="dcterms:W3CDTF">2015-10-19T15:17:22Z</dcterms:created>
  <dcterms:modified xsi:type="dcterms:W3CDTF">2015-10-19T15:58:00Z</dcterms:modified>
</cp:coreProperties>
</file>